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343" r:id="rId7"/>
    <p:sldId id="342" r:id="rId8"/>
    <p:sldId id="261" r:id="rId9"/>
    <p:sldId id="263" r:id="rId10"/>
    <p:sldId id="262" r:id="rId11"/>
    <p:sldId id="344" r:id="rId12"/>
    <p:sldId id="264" r:id="rId13"/>
    <p:sldId id="268" r:id="rId14"/>
    <p:sldId id="358" r:id="rId15"/>
    <p:sldId id="266" r:id="rId16"/>
    <p:sldId id="267" r:id="rId17"/>
    <p:sldId id="269" r:id="rId18"/>
    <p:sldId id="345" r:id="rId19"/>
    <p:sldId id="270" r:id="rId20"/>
    <p:sldId id="346" r:id="rId21"/>
    <p:sldId id="271" r:id="rId22"/>
    <p:sldId id="272" r:id="rId23"/>
    <p:sldId id="279" r:id="rId24"/>
    <p:sldId id="280" r:id="rId25"/>
    <p:sldId id="371" r:id="rId26"/>
    <p:sldId id="372" r:id="rId27"/>
    <p:sldId id="373" r:id="rId28"/>
    <p:sldId id="374" r:id="rId29"/>
    <p:sldId id="375" r:id="rId30"/>
    <p:sldId id="282" r:id="rId31"/>
    <p:sldId id="283" r:id="rId32"/>
    <p:sldId id="284" r:id="rId33"/>
    <p:sldId id="359" r:id="rId34"/>
    <p:sldId id="273" r:id="rId35"/>
    <p:sldId id="274" r:id="rId36"/>
    <p:sldId id="347" r:id="rId37"/>
    <p:sldId id="348" r:id="rId38"/>
    <p:sldId id="349" r:id="rId39"/>
    <p:sldId id="350" r:id="rId40"/>
    <p:sldId id="351" r:id="rId41"/>
    <p:sldId id="285" r:id="rId42"/>
    <p:sldId id="286" r:id="rId43"/>
    <p:sldId id="287" r:id="rId44"/>
    <p:sldId id="288" r:id="rId45"/>
    <p:sldId id="289" r:id="rId46"/>
    <p:sldId id="290" r:id="rId47"/>
    <p:sldId id="362" r:id="rId48"/>
    <p:sldId id="366" r:id="rId49"/>
    <p:sldId id="367" r:id="rId50"/>
    <p:sldId id="368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2" r:id="rId62"/>
    <p:sldId id="303" r:id="rId63"/>
    <p:sldId id="304" r:id="rId64"/>
    <p:sldId id="305" r:id="rId65"/>
    <p:sldId id="306" r:id="rId66"/>
    <p:sldId id="307" r:id="rId67"/>
    <p:sldId id="352" r:id="rId68"/>
    <p:sldId id="309" r:id="rId69"/>
    <p:sldId id="310" r:id="rId70"/>
    <p:sldId id="308" r:id="rId71"/>
    <p:sldId id="311" r:id="rId72"/>
    <p:sldId id="312" r:id="rId73"/>
    <p:sldId id="313" r:id="rId74"/>
    <p:sldId id="353" r:id="rId75"/>
    <p:sldId id="314" r:id="rId76"/>
    <p:sldId id="321" r:id="rId77"/>
    <p:sldId id="370" r:id="rId78"/>
    <p:sldId id="369" r:id="rId79"/>
    <p:sldId id="363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7" r:id="rId95"/>
    <p:sldId id="339" r:id="rId96"/>
    <p:sldId id="341" r:id="rId97"/>
    <p:sldId id="356" r:id="rId98"/>
    <p:sldId id="357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F5DFC-D4B6-4EB9-ADE1-B0AE3D565233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8FA3AC22-F85C-4580-80B0-CE6D5651787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프로세스 관리</a:t>
          </a:r>
        </a:p>
      </dgm:t>
    </dgm:pt>
    <dgm:pt modelId="{F0C30BF5-6525-4089-8940-CD12AFBADE8D}" type="parTrans" cxnId="{66FA2D5C-897E-4878-B345-0DBFA7849894}">
      <dgm:prSet/>
      <dgm:spPr/>
      <dgm:t>
        <a:bodyPr/>
        <a:lstStyle/>
        <a:p>
          <a:pPr latinLnBrk="1"/>
          <a:endParaRPr lang="ko-KR" altLang="en-US" sz="1600"/>
        </a:p>
      </dgm:t>
    </dgm:pt>
    <dgm:pt modelId="{36A74D1D-2643-4AA1-8B17-8955DA38E202}" type="sibTrans" cxnId="{66FA2D5C-897E-4878-B345-0DBFA7849894}">
      <dgm:prSet/>
      <dgm:spPr/>
      <dgm:t>
        <a:bodyPr/>
        <a:lstStyle/>
        <a:p>
          <a:pPr latinLnBrk="1"/>
          <a:endParaRPr lang="ko-KR" altLang="en-US" sz="1600"/>
        </a:p>
      </dgm:t>
    </dgm:pt>
    <dgm:pt modelId="{71E8744D-2C6E-4F2C-8C83-D6F46DCF5462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프로세스 스케줄링 담당</a:t>
          </a:r>
        </a:p>
      </dgm:t>
    </dgm:pt>
    <dgm:pt modelId="{DC90EF7E-2330-42B6-AFBF-C27D3D8FC63B}" type="parTrans" cxnId="{CA677400-DC6D-4446-AC28-ED96A952F12F}">
      <dgm:prSet/>
      <dgm:spPr/>
      <dgm:t>
        <a:bodyPr/>
        <a:lstStyle/>
        <a:p>
          <a:pPr latinLnBrk="1"/>
          <a:endParaRPr lang="ko-KR" altLang="en-US" sz="1600"/>
        </a:p>
      </dgm:t>
    </dgm:pt>
    <dgm:pt modelId="{3BDD07BE-2095-4D18-A6DA-7C60EA44D487}" type="sibTrans" cxnId="{CA677400-DC6D-4446-AC28-ED96A952F12F}">
      <dgm:prSet/>
      <dgm:spPr/>
      <dgm:t>
        <a:bodyPr/>
        <a:lstStyle/>
        <a:p>
          <a:pPr latinLnBrk="1"/>
          <a:endParaRPr lang="ko-KR" altLang="en-US" sz="1600"/>
        </a:p>
      </dgm:t>
    </dgm:pt>
    <dgm:pt modelId="{B1ACF2FD-57A9-4657-9BAB-597FA1FE856C}">
      <dgm:prSet phldrT="[텍스트]" custT="1"/>
      <dgm:spPr/>
      <dgm:t>
        <a:bodyPr/>
        <a:lstStyle/>
        <a:p>
          <a:pPr latinLnBrk="1"/>
          <a:r>
            <a:rPr lang="ko-KR" altLang="en-US" sz="1600"/>
            <a:t>기억장치 관리</a:t>
          </a:r>
        </a:p>
      </dgm:t>
    </dgm:pt>
    <dgm:pt modelId="{FF4ADAD8-685E-429A-97F5-51270940940E}" type="parTrans" cxnId="{41CE8D3E-2E8D-41B7-9E3C-ED0407A38FF0}">
      <dgm:prSet/>
      <dgm:spPr/>
      <dgm:t>
        <a:bodyPr/>
        <a:lstStyle/>
        <a:p>
          <a:pPr latinLnBrk="1"/>
          <a:endParaRPr lang="ko-KR" altLang="en-US" sz="1600"/>
        </a:p>
      </dgm:t>
    </dgm:pt>
    <dgm:pt modelId="{D55F2F37-50FF-4E48-96CC-5E3A70EB7AA9}" type="sibTrans" cxnId="{41CE8D3E-2E8D-41B7-9E3C-ED0407A38FF0}">
      <dgm:prSet/>
      <dgm:spPr/>
      <dgm:t>
        <a:bodyPr/>
        <a:lstStyle/>
        <a:p>
          <a:pPr latinLnBrk="1"/>
          <a:endParaRPr lang="ko-KR" altLang="en-US" sz="1600"/>
        </a:p>
      </dgm:t>
    </dgm:pt>
    <dgm:pt modelId="{E3FC48F3-F49E-439A-AEEF-2BE3E26110C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메모리 할당 및 회수 관리 담당</a:t>
          </a:r>
        </a:p>
      </dgm:t>
    </dgm:pt>
    <dgm:pt modelId="{7E2F335E-AF9B-4F98-A84D-759D1D1063F9}" type="parTrans" cxnId="{CDE90787-2C77-4894-BBCB-2E806F361F2F}">
      <dgm:prSet/>
      <dgm:spPr/>
      <dgm:t>
        <a:bodyPr/>
        <a:lstStyle/>
        <a:p>
          <a:pPr latinLnBrk="1"/>
          <a:endParaRPr lang="ko-KR" altLang="en-US" sz="1600"/>
        </a:p>
      </dgm:t>
    </dgm:pt>
    <dgm:pt modelId="{D238DB59-7DE8-4E9E-802A-6F36A0AF1977}" type="sibTrans" cxnId="{CDE90787-2C77-4894-BBCB-2E806F361F2F}">
      <dgm:prSet/>
      <dgm:spPr/>
      <dgm:t>
        <a:bodyPr/>
        <a:lstStyle/>
        <a:p>
          <a:pPr latinLnBrk="1"/>
          <a:endParaRPr lang="ko-KR" altLang="en-US" sz="1600"/>
        </a:p>
      </dgm:t>
    </dgm:pt>
    <dgm:pt modelId="{6D564F03-306D-4DCF-A957-2C2DD0A08546}">
      <dgm:prSet phldrT="[텍스트]" custT="1"/>
      <dgm:spPr/>
      <dgm:t>
        <a:bodyPr/>
        <a:lstStyle/>
        <a:p>
          <a:pPr latinLnBrk="1"/>
          <a:r>
            <a:rPr lang="ko-KR" altLang="en-US" sz="1600"/>
            <a:t>주변장치 관리</a:t>
          </a:r>
        </a:p>
      </dgm:t>
    </dgm:pt>
    <dgm:pt modelId="{8F32565D-2811-4694-A8A9-0FD8A950F644}" type="parTrans" cxnId="{4D523DD5-7B45-4EE6-AA45-AB8F6486A607}">
      <dgm:prSet/>
      <dgm:spPr/>
      <dgm:t>
        <a:bodyPr/>
        <a:lstStyle/>
        <a:p>
          <a:pPr latinLnBrk="1"/>
          <a:endParaRPr lang="ko-KR" altLang="en-US" sz="1600"/>
        </a:p>
      </dgm:t>
    </dgm:pt>
    <dgm:pt modelId="{604970F8-44C2-4EBE-8C64-FA4C2AE5D8B5}" type="sibTrans" cxnId="{4D523DD5-7B45-4EE6-AA45-AB8F6486A607}">
      <dgm:prSet/>
      <dgm:spPr/>
      <dgm:t>
        <a:bodyPr/>
        <a:lstStyle/>
        <a:p>
          <a:pPr latinLnBrk="1"/>
          <a:endParaRPr lang="ko-KR" altLang="en-US" sz="1600"/>
        </a:p>
      </dgm:t>
    </dgm:pt>
    <dgm:pt modelId="{9A899925-BD12-4BB6-A8FE-9F037E1CE53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입출력 장치 스케줄링 및 전반적인 관리 담당</a:t>
          </a:r>
        </a:p>
      </dgm:t>
    </dgm:pt>
    <dgm:pt modelId="{47450130-2861-4B56-BA48-F2E33CDE2754}" type="parTrans" cxnId="{19EB41CA-3F65-4B7B-AD3F-2D8530F51396}">
      <dgm:prSet/>
      <dgm:spPr/>
      <dgm:t>
        <a:bodyPr/>
        <a:lstStyle/>
        <a:p>
          <a:pPr latinLnBrk="1"/>
          <a:endParaRPr lang="ko-KR" altLang="en-US" sz="1600"/>
        </a:p>
      </dgm:t>
    </dgm:pt>
    <dgm:pt modelId="{4ADD3744-2225-4FCB-8D24-0CE1B1B48B51}" type="sibTrans" cxnId="{19EB41CA-3F65-4B7B-AD3F-2D8530F51396}">
      <dgm:prSet/>
      <dgm:spPr/>
      <dgm:t>
        <a:bodyPr/>
        <a:lstStyle/>
        <a:p>
          <a:pPr latinLnBrk="1"/>
          <a:endParaRPr lang="ko-KR" altLang="en-US" sz="1600"/>
        </a:p>
      </dgm:t>
    </dgm:pt>
    <dgm:pt modelId="{B185ADAF-2B6A-43B4-8FE9-40AC140EEE39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프로세스 생성</a:t>
          </a:r>
          <a:r>
            <a:rPr lang="en-US" altLang="ko-KR" sz="1600" dirty="0"/>
            <a:t>/</a:t>
          </a:r>
          <a:r>
            <a:rPr lang="ko-KR" altLang="en-US" sz="1600" dirty="0"/>
            <a:t>제거</a:t>
          </a:r>
          <a:r>
            <a:rPr lang="en-US" altLang="ko-KR" sz="1600" dirty="0"/>
            <a:t>, </a:t>
          </a:r>
          <a:r>
            <a:rPr lang="ko-KR" altLang="en-US" sz="1600" dirty="0"/>
            <a:t>시작과 정지</a:t>
          </a:r>
          <a:r>
            <a:rPr lang="en-US" altLang="ko-KR" sz="1600" dirty="0"/>
            <a:t>, </a:t>
          </a:r>
          <a:r>
            <a:rPr lang="ko-KR" altLang="en-US" sz="1600" dirty="0"/>
            <a:t>메시지 전달 기능</a:t>
          </a:r>
        </a:p>
      </dgm:t>
    </dgm:pt>
    <dgm:pt modelId="{4BE043DA-381F-440F-8063-E7133239761A}" type="parTrans" cxnId="{0F6E3F53-C1AE-4DC1-A55F-444CBF1E7C72}">
      <dgm:prSet/>
      <dgm:spPr/>
      <dgm:t>
        <a:bodyPr/>
        <a:lstStyle/>
        <a:p>
          <a:pPr latinLnBrk="1"/>
          <a:endParaRPr lang="ko-KR" altLang="en-US" sz="1600"/>
        </a:p>
      </dgm:t>
    </dgm:pt>
    <dgm:pt modelId="{C0AE1272-C74D-4317-9F39-26199A04C6C3}" type="sibTrans" cxnId="{0F6E3F53-C1AE-4DC1-A55F-444CBF1E7C72}">
      <dgm:prSet/>
      <dgm:spPr/>
      <dgm:t>
        <a:bodyPr/>
        <a:lstStyle/>
        <a:p>
          <a:pPr latinLnBrk="1"/>
          <a:endParaRPr lang="ko-KR" altLang="en-US" sz="1600"/>
        </a:p>
      </dgm:t>
    </dgm:pt>
    <dgm:pt modelId="{4D3C8D6D-3D01-494E-9059-ABC802413C9B}">
      <dgm:prSet custT="1"/>
      <dgm:spPr/>
      <dgm:t>
        <a:bodyPr/>
        <a:lstStyle/>
        <a:p>
          <a:pPr latinLnBrk="1"/>
          <a:r>
            <a:rPr lang="ko-KR" altLang="en-US" sz="1600"/>
            <a:t>파일 관리</a:t>
          </a:r>
        </a:p>
      </dgm:t>
    </dgm:pt>
    <dgm:pt modelId="{0C068BED-8AC7-4D9E-81D1-34840FC3DACC}" type="parTrans" cxnId="{BE0A6732-8BC2-4915-B851-AE7613092A4B}">
      <dgm:prSet/>
      <dgm:spPr/>
      <dgm:t>
        <a:bodyPr/>
        <a:lstStyle/>
        <a:p>
          <a:pPr latinLnBrk="1"/>
          <a:endParaRPr lang="ko-KR" altLang="en-US" sz="1600"/>
        </a:p>
      </dgm:t>
    </dgm:pt>
    <dgm:pt modelId="{9574FE5B-FB71-44E9-88CB-5E31909D39C3}" type="sibTrans" cxnId="{BE0A6732-8BC2-4915-B851-AE7613092A4B}">
      <dgm:prSet/>
      <dgm:spPr/>
      <dgm:t>
        <a:bodyPr/>
        <a:lstStyle/>
        <a:p>
          <a:pPr latinLnBrk="1"/>
          <a:endParaRPr lang="ko-KR" altLang="en-US" sz="1600"/>
        </a:p>
      </dgm:t>
    </dgm:pt>
    <dgm:pt modelId="{155E2845-8B1B-43AF-989A-87A05C3ACC7A}">
      <dgm:prSet custT="1"/>
      <dgm:spPr/>
      <dgm:t>
        <a:bodyPr/>
        <a:lstStyle/>
        <a:p>
          <a:pPr latinLnBrk="1"/>
          <a:r>
            <a:rPr lang="ko-KR" altLang="en-US" sz="1600"/>
            <a:t>파일의 생성과 삭제</a:t>
          </a:r>
          <a:r>
            <a:rPr lang="en-US" altLang="ko-KR" sz="1600"/>
            <a:t>, </a:t>
          </a:r>
          <a:r>
            <a:rPr lang="ko-KR" altLang="en-US" sz="1600"/>
            <a:t>변경</a:t>
          </a:r>
          <a:r>
            <a:rPr lang="en-US" altLang="ko-KR" sz="1600"/>
            <a:t>, </a:t>
          </a:r>
          <a:r>
            <a:rPr lang="ko-KR" altLang="en-US" sz="1600"/>
            <a:t>유지 등의 관리 담당</a:t>
          </a:r>
        </a:p>
      </dgm:t>
    </dgm:pt>
    <dgm:pt modelId="{07A2837A-7733-4848-B0CB-E11640C6A1FA}" type="parTrans" cxnId="{7DB9C588-FBE7-4AFD-B974-A18653855535}">
      <dgm:prSet/>
      <dgm:spPr/>
      <dgm:t>
        <a:bodyPr/>
        <a:lstStyle/>
        <a:p>
          <a:pPr latinLnBrk="1"/>
          <a:endParaRPr lang="ko-KR" altLang="en-US" sz="1600"/>
        </a:p>
      </dgm:t>
    </dgm:pt>
    <dgm:pt modelId="{78902887-18CF-43CA-B7AD-90C7E85D6945}" type="sibTrans" cxnId="{7DB9C588-FBE7-4AFD-B974-A18653855535}">
      <dgm:prSet/>
      <dgm:spPr/>
      <dgm:t>
        <a:bodyPr/>
        <a:lstStyle/>
        <a:p>
          <a:pPr latinLnBrk="1"/>
          <a:endParaRPr lang="ko-KR" altLang="en-US" sz="1600"/>
        </a:p>
      </dgm:t>
    </dgm:pt>
    <dgm:pt modelId="{9C667CBE-7B77-4DBC-A095-9F42831131A0}" type="pres">
      <dgm:prSet presAssocID="{82CF5DFC-D4B6-4EB9-ADE1-B0AE3D565233}" presName="Name0" presStyleCnt="0">
        <dgm:presLayoutVars>
          <dgm:dir/>
          <dgm:animLvl val="lvl"/>
          <dgm:resizeHandles val="exact"/>
        </dgm:presLayoutVars>
      </dgm:prSet>
      <dgm:spPr/>
    </dgm:pt>
    <dgm:pt modelId="{7D8060CE-1521-49B7-80FC-3113B62C2C93}" type="pres">
      <dgm:prSet presAssocID="{8FA3AC22-F85C-4580-80B0-CE6D56517873}" presName="linNode" presStyleCnt="0"/>
      <dgm:spPr/>
    </dgm:pt>
    <dgm:pt modelId="{00FAA46D-102A-4B70-AB77-976EEDF82FF8}" type="pres">
      <dgm:prSet presAssocID="{8FA3AC22-F85C-4580-80B0-CE6D56517873}" presName="parentText" presStyleLbl="node1" presStyleIdx="0" presStyleCnt="4" custScaleY="54295">
        <dgm:presLayoutVars>
          <dgm:chMax val="1"/>
          <dgm:bulletEnabled val="1"/>
        </dgm:presLayoutVars>
      </dgm:prSet>
      <dgm:spPr/>
    </dgm:pt>
    <dgm:pt modelId="{88B1319C-4B38-4B0F-B84F-F53F9338D099}" type="pres">
      <dgm:prSet presAssocID="{8FA3AC22-F85C-4580-80B0-CE6D56517873}" presName="descendantText" presStyleLbl="alignAccFollowNode1" presStyleIdx="0" presStyleCnt="4" custScaleY="83613">
        <dgm:presLayoutVars>
          <dgm:bulletEnabled val="1"/>
        </dgm:presLayoutVars>
      </dgm:prSet>
      <dgm:spPr/>
    </dgm:pt>
    <dgm:pt modelId="{9D45A863-B47F-45F9-8D6A-8AA945C30806}" type="pres">
      <dgm:prSet presAssocID="{36A74D1D-2643-4AA1-8B17-8955DA38E202}" presName="sp" presStyleCnt="0"/>
      <dgm:spPr/>
    </dgm:pt>
    <dgm:pt modelId="{73556269-519E-488C-A6C0-DBB1F6C555AF}" type="pres">
      <dgm:prSet presAssocID="{B1ACF2FD-57A9-4657-9BAB-597FA1FE856C}" presName="linNode" presStyleCnt="0"/>
      <dgm:spPr/>
    </dgm:pt>
    <dgm:pt modelId="{57BBBE2F-B42D-4587-80E3-762101EF5655}" type="pres">
      <dgm:prSet presAssocID="{B1ACF2FD-57A9-4657-9BAB-597FA1FE856C}" presName="parentText" presStyleLbl="node1" presStyleIdx="1" presStyleCnt="4" custScaleY="53691">
        <dgm:presLayoutVars>
          <dgm:chMax val="1"/>
          <dgm:bulletEnabled val="1"/>
        </dgm:presLayoutVars>
      </dgm:prSet>
      <dgm:spPr/>
    </dgm:pt>
    <dgm:pt modelId="{FC3B983C-8DA1-46A4-95CF-E4D0CFB6652E}" type="pres">
      <dgm:prSet presAssocID="{B1ACF2FD-57A9-4657-9BAB-597FA1FE856C}" presName="descendantText" presStyleLbl="alignAccFollowNode1" presStyleIdx="1" presStyleCnt="4" custScaleY="72975">
        <dgm:presLayoutVars>
          <dgm:bulletEnabled val="1"/>
        </dgm:presLayoutVars>
      </dgm:prSet>
      <dgm:spPr/>
    </dgm:pt>
    <dgm:pt modelId="{4C715069-225B-4615-B119-8A4B1A79A600}" type="pres">
      <dgm:prSet presAssocID="{D55F2F37-50FF-4E48-96CC-5E3A70EB7AA9}" presName="sp" presStyleCnt="0"/>
      <dgm:spPr/>
    </dgm:pt>
    <dgm:pt modelId="{9D0B3251-FF72-48F2-98FE-6AC2C0CF4AED}" type="pres">
      <dgm:prSet presAssocID="{6D564F03-306D-4DCF-A957-2C2DD0A08546}" presName="linNode" presStyleCnt="0"/>
      <dgm:spPr/>
    </dgm:pt>
    <dgm:pt modelId="{917B4F04-0A55-4810-8F79-04111E5E7AD6}" type="pres">
      <dgm:prSet presAssocID="{6D564F03-306D-4DCF-A957-2C2DD0A08546}" presName="parentText" presStyleLbl="node1" presStyleIdx="2" presStyleCnt="4" custScaleY="53597">
        <dgm:presLayoutVars>
          <dgm:chMax val="1"/>
          <dgm:bulletEnabled val="1"/>
        </dgm:presLayoutVars>
      </dgm:prSet>
      <dgm:spPr/>
    </dgm:pt>
    <dgm:pt modelId="{3CF4A26A-2A8E-4949-B8CF-785D350C0718}" type="pres">
      <dgm:prSet presAssocID="{6D564F03-306D-4DCF-A957-2C2DD0A08546}" presName="descendantText" presStyleLbl="alignAccFollowNode1" presStyleIdx="2" presStyleCnt="4" custScaleY="72815">
        <dgm:presLayoutVars>
          <dgm:bulletEnabled val="1"/>
        </dgm:presLayoutVars>
      </dgm:prSet>
      <dgm:spPr/>
    </dgm:pt>
    <dgm:pt modelId="{A1FB88EF-06A8-4C11-82EB-96B8F57FE70B}" type="pres">
      <dgm:prSet presAssocID="{604970F8-44C2-4EBE-8C64-FA4C2AE5D8B5}" presName="sp" presStyleCnt="0"/>
      <dgm:spPr/>
    </dgm:pt>
    <dgm:pt modelId="{31E0E6AA-9201-45C0-A17D-1F3680B1D161}" type="pres">
      <dgm:prSet presAssocID="{4D3C8D6D-3D01-494E-9059-ABC802413C9B}" presName="linNode" presStyleCnt="0"/>
      <dgm:spPr/>
    </dgm:pt>
    <dgm:pt modelId="{99282673-9DC6-4C70-B2F4-991D27E94DB2}" type="pres">
      <dgm:prSet presAssocID="{4D3C8D6D-3D01-494E-9059-ABC802413C9B}" presName="parentText" presStyleLbl="node1" presStyleIdx="3" presStyleCnt="4" custScaleY="48734">
        <dgm:presLayoutVars>
          <dgm:chMax val="1"/>
          <dgm:bulletEnabled val="1"/>
        </dgm:presLayoutVars>
      </dgm:prSet>
      <dgm:spPr/>
    </dgm:pt>
    <dgm:pt modelId="{32FFE40C-8C26-4757-90D2-4386E882EA75}" type="pres">
      <dgm:prSet presAssocID="{4D3C8D6D-3D01-494E-9059-ABC802413C9B}" presName="descendantText" presStyleLbl="alignAccFollowNode1" presStyleIdx="3" presStyleCnt="4" custScaleY="72927">
        <dgm:presLayoutVars>
          <dgm:bulletEnabled val="1"/>
        </dgm:presLayoutVars>
      </dgm:prSet>
      <dgm:spPr/>
    </dgm:pt>
  </dgm:ptLst>
  <dgm:cxnLst>
    <dgm:cxn modelId="{CA677400-DC6D-4446-AC28-ED96A952F12F}" srcId="{8FA3AC22-F85C-4580-80B0-CE6D56517873}" destId="{71E8744D-2C6E-4F2C-8C83-D6F46DCF5462}" srcOrd="0" destOrd="0" parTransId="{DC90EF7E-2330-42B6-AFBF-C27D3D8FC63B}" sibTransId="{3BDD07BE-2095-4D18-A6DA-7C60EA44D487}"/>
    <dgm:cxn modelId="{BE0A6732-8BC2-4915-B851-AE7613092A4B}" srcId="{82CF5DFC-D4B6-4EB9-ADE1-B0AE3D565233}" destId="{4D3C8D6D-3D01-494E-9059-ABC802413C9B}" srcOrd="3" destOrd="0" parTransId="{0C068BED-8AC7-4D9E-81D1-34840FC3DACC}" sibTransId="{9574FE5B-FB71-44E9-88CB-5E31909D39C3}"/>
    <dgm:cxn modelId="{41CE8D3E-2E8D-41B7-9E3C-ED0407A38FF0}" srcId="{82CF5DFC-D4B6-4EB9-ADE1-B0AE3D565233}" destId="{B1ACF2FD-57A9-4657-9BAB-597FA1FE856C}" srcOrd="1" destOrd="0" parTransId="{FF4ADAD8-685E-429A-97F5-51270940940E}" sibTransId="{D55F2F37-50FF-4E48-96CC-5E3A70EB7AA9}"/>
    <dgm:cxn modelId="{66FA2D5C-897E-4878-B345-0DBFA7849894}" srcId="{82CF5DFC-D4B6-4EB9-ADE1-B0AE3D565233}" destId="{8FA3AC22-F85C-4580-80B0-CE6D56517873}" srcOrd="0" destOrd="0" parTransId="{F0C30BF5-6525-4089-8940-CD12AFBADE8D}" sibTransId="{36A74D1D-2643-4AA1-8B17-8955DA38E202}"/>
    <dgm:cxn modelId="{7CD90F42-BC6A-478D-94A8-F347CF9E9BA3}" type="presOf" srcId="{6D564F03-306D-4DCF-A957-2C2DD0A08546}" destId="{917B4F04-0A55-4810-8F79-04111E5E7AD6}" srcOrd="0" destOrd="0" presId="urn:microsoft.com/office/officeart/2005/8/layout/vList5"/>
    <dgm:cxn modelId="{0F6E3F53-C1AE-4DC1-A55F-444CBF1E7C72}" srcId="{8FA3AC22-F85C-4580-80B0-CE6D56517873}" destId="{B185ADAF-2B6A-43B4-8FE9-40AC140EEE39}" srcOrd="1" destOrd="0" parTransId="{4BE043DA-381F-440F-8063-E7133239761A}" sibTransId="{C0AE1272-C74D-4317-9F39-26199A04C6C3}"/>
    <dgm:cxn modelId="{915FD959-25C7-433D-896C-9B9104FCFFCB}" type="presOf" srcId="{71E8744D-2C6E-4F2C-8C83-D6F46DCF5462}" destId="{88B1319C-4B38-4B0F-B84F-F53F9338D099}" srcOrd="0" destOrd="0" presId="urn:microsoft.com/office/officeart/2005/8/layout/vList5"/>
    <dgm:cxn modelId="{80FCD083-8F55-4EB1-8C9B-9CEA4E0F6201}" type="presOf" srcId="{4D3C8D6D-3D01-494E-9059-ABC802413C9B}" destId="{99282673-9DC6-4C70-B2F4-991D27E94DB2}" srcOrd="0" destOrd="0" presId="urn:microsoft.com/office/officeart/2005/8/layout/vList5"/>
    <dgm:cxn modelId="{CDE90787-2C77-4894-BBCB-2E806F361F2F}" srcId="{B1ACF2FD-57A9-4657-9BAB-597FA1FE856C}" destId="{E3FC48F3-F49E-439A-AEEF-2BE3E26110C3}" srcOrd="0" destOrd="0" parTransId="{7E2F335E-AF9B-4F98-A84D-759D1D1063F9}" sibTransId="{D238DB59-7DE8-4E9E-802A-6F36A0AF1977}"/>
    <dgm:cxn modelId="{7DB9C588-FBE7-4AFD-B974-A18653855535}" srcId="{4D3C8D6D-3D01-494E-9059-ABC802413C9B}" destId="{155E2845-8B1B-43AF-989A-87A05C3ACC7A}" srcOrd="0" destOrd="0" parTransId="{07A2837A-7733-4848-B0CB-E11640C6A1FA}" sibTransId="{78902887-18CF-43CA-B7AD-90C7E85D6945}"/>
    <dgm:cxn modelId="{A340439A-AD9F-4E9F-9FF5-FD06C13631EA}" type="presOf" srcId="{E3FC48F3-F49E-439A-AEEF-2BE3E26110C3}" destId="{FC3B983C-8DA1-46A4-95CF-E4D0CFB6652E}" srcOrd="0" destOrd="0" presId="urn:microsoft.com/office/officeart/2005/8/layout/vList5"/>
    <dgm:cxn modelId="{7A0E61BE-B8A9-4240-95FD-C7D087CC3938}" type="presOf" srcId="{B185ADAF-2B6A-43B4-8FE9-40AC140EEE39}" destId="{88B1319C-4B38-4B0F-B84F-F53F9338D099}" srcOrd="0" destOrd="1" presId="urn:microsoft.com/office/officeart/2005/8/layout/vList5"/>
    <dgm:cxn modelId="{565222C3-7779-4AA1-8B91-0BAA552B5C6C}" type="presOf" srcId="{8FA3AC22-F85C-4580-80B0-CE6D56517873}" destId="{00FAA46D-102A-4B70-AB77-976EEDF82FF8}" srcOrd="0" destOrd="0" presId="urn:microsoft.com/office/officeart/2005/8/layout/vList5"/>
    <dgm:cxn modelId="{37988CC9-856B-482A-AE9D-247A1C262200}" type="presOf" srcId="{9A899925-BD12-4BB6-A8FE-9F037E1CE534}" destId="{3CF4A26A-2A8E-4949-B8CF-785D350C0718}" srcOrd="0" destOrd="0" presId="urn:microsoft.com/office/officeart/2005/8/layout/vList5"/>
    <dgm:cxn modelId="{19EB41CA-3F65-4B7B-AD3F-2D8530F51396}" srcId="{6D564F03-306D-4DCF-A957-2C2DD0A08546}" destId="{9A899925-BD12-4BB6-A8FE-9F037E1CE534}" srcOrd="0" destOrd="0" parTransId="{47450130-2861-4B56-BA48-F2E33CDE2754}" sibTransId="{4ADD3744-2225-4FCB-8D24-0CE1B1B48B51}"/>
    <dgm:cxn modelId="{5F42B4D4-0626-493B-A063-30AAD8EF3B2A}" type="presOf" srcId="{B1ACF2FD-57A9-4657-9BAB-597FA1FE856C}" destId="{57BBBE2F-B42D-4587-80E3-762101EF5655}" srcOrd="0" destOrd="0" presId="urn:microsoft.com/office/officeart/2005/8/layout/vList5"/>
    <dgm:cxn modelId="{4D523DD5-7B45-4EE6-AA45-AB8F6486A607}" srcId="{82CF5DFC-D4B6-4EB9-ADE1-B0AE3D565233}" destId="{6D564F03-306D-4DCF-A957-2C2DD0A08546}" srcOrd="2" destOrd="0" parTransId="{8F32565D-2811-4694-A8A9-0FD8A950F644}" sibTransId="{604970F8-44C2-4EBE-8C64-FA4C2AE5D8B5}"/>
    <dgm:cxn modelId="{40CA4EE6-49EA-4BC2-A55C-95FEFDDD1559}" type="presOf" srcId="{155E2845-8B1B-43AF-989A-87A05C3ACC7A}" destId="{32FFE40C-8C26-4757-90D2-4386E882EA75}" srcOrd="0" destOrd="0" presId="urn:microsoft.com/office/officeart/2005/8/layout/vList5"/>
    <dgm:cxn modelId="{BD3B33FC-7424-4FFA-BFDA-34FD6359744C}" type="presOf" srcId="{82CF5DFC-D4B6-4EB9-ADE1-B0AE3D565233}" destId="{9C667CBE-7B77-4DBC-A095-9F42831131A0}" srcOrd="0" destOrd="0" presId="urn:microsoft.com/office/officeart/2005/8/layout/vList5"/>
    <dgm:cxn modelId="{847D470D-ED01-4954-981E-3C51691FCC98}" type="presParOf" srcId="{9C667CBE-7B77-4DBC-A095-9F42831131A0}" destId="{7D8060CE-1521-49B7-80FC-3113B62C2C93}" srcOrd="0" destOrd="0" presId="urn:microsoft.com/office/officeart/2005/8/layout/vList5"/>
    <dgm:cxn modelId="{B567E0DD-5638-4DB2-8B68-91F21303B8A5}" type="presParOf" srcId="{7D8060CE-1521-49B7-80FC-3113B62C2C93}" destId="{00FAA46D-102A-4B70-AB77-976EEDF82FF8}" srcOrd="0" destOrd="0" presId="urn:microsoft.com/office/officeart/2005/8/layout/vList5"/>
    <dgm:cxn modelId="{9A203734-571D-48E2-9A57-6355F4E79277}" type="presParOf" srcId="{7D8060CE-1521-49B7-80FC-3113B62C2C93}" destId="{88B1319C-4B38-4B0F-B84F-F53F9338D099}" srcOrd="1" destOrd="0" presId="urn:microsoft.com/office/officeart/2005/8/layout/vList5"/>
    <dgm:cxn modelId="{526EC258-5B98-4608-8FFF-21BBDD1565DA}" type="presParOf" srcId="{9C667CBE-7B77-4DBC-A095-9F42831131A0}" destId="{9D45A863-B47F-45F9-8D6A-8AA945C30806}" srcOrd="1" destOrd="0" presId="urn:microsoft.com/office/officeart/2005/8/layout/vList5"/>
    <dgm:cxn modelId="{0FD44873-9DE9-4DC9-A760-EDAA8CF4D51D}" type="presParOf" srcId="{9C667CBE-7B77-4DBC-A095-9F42831131A0}" destId="{73556269-519E-488C-A6C0-DBB1F6C555AF}" srcOrd="2" destOrd="0" presId="urn:microsoft.com/office/officeart/2005/8/layout/vList5"/>
    <dgm:cxn modelId="{5A4D8E5D-4672-42B0-B134-854C37E2F5D9}" type="presParOf" srcId="{73556269-519E-488C-A6C0-DBB1F6C555AF}" destId="{57BBBE2F-B42D-4587-80E3-762101EF5655}" srcOrd="0" destOrd="0" presId="urn:microsoft.com/office/officeart/2005/8/layout/vList5"/>
    <dgm:cxn modelId="{3263224C-0714-4516-8E37-A27BBB805FE7}" type="presParOf" srcId="{73556269-519E-488C-A6C0-DBB1F6C555AF}" destId="{FC3B983C-8DA1-46A4-95CF-E4D0CFB6652E}" srcOrd="1" destOrd="0" presId="urn:microsoft.com/office/officeart/2005/8/layout/vList5"/>
    <dgm:cxn modelId="{BCFD1A05-F456-4117-822D-3D7D9AD0BF11}" type="presParOf" srcId="{9C667CBE-7B77-4DBC-A095-9F42831131A0}" destId="{4C715069-225B-4615-B119-8A4B1A79A600}" srcOrd="3" destOrd="0" presId="urn:microsoft.com/office/officeart/2005/8/layout/vList5"/>
    <dgm:cxn modelId="{7ECBB9EB-E39F-4720-BF0D-30A17DEE78A9}" type="presParOf" srcId="{9C667CBE-7B77-4DBC-A095-9F42831131A0}" destId="{9D0B3251-FF72-48F2-98FE-6AC2C0CF4AED}" srcOrd="4" destOrd="0" presId="urn:microsoft.com/office/officeart/2005/8/layout/vList5"/>
    <dgm:cxn modelId="{4BCC7672-C8AB-4FC5-B6D3-83CBE29557C3}" type="presParOf" srcId="{9D0B3251-FF72-48F2-98FE-6AC2C0CF4AED}" destId="{917B4F04-0A55-4810-8F79-04111E5E7AD6}" srcOrd="0" destOrd="0" presId="urn:microsoft.com/office/officeart/2005/8/layout/vList5"/>
    <dgm:cxn modelId="{A0612324-C6D4-426E-81A6-5F47B8CEBDF6}" type="presParOf" srcId="{9D0B3251-FF72-48F2-98FE-6AC2C0CF4AED}" destId="{3CF4A26A-2A8E-4949-B8CF-785D350C0718}" srcOrd="1" destOrd="0" presId="urn:microsoft.com/office/officeart/2005/8/layout/vList5"/>
    <dgm:cxn modelId="{E44FDE08-8C59-494A-A240-6C7776946CD4}" type="presParOf" srcId="{9C667CBE-7B77-4DBC-A095-9F42831131A0}" destId="{A1FB88EF-06A8-4C11-82EB-96B8F57FE70B}" srcOrd="5" destOrd="0" presId="urn:microsoft.com/office/officeart/2005/8/layout/vList5"/>
    <dgm:cxn modelId="{685C1D28-BCC1-422B-9E73-2481C73E8659}" type="presParOf" srcId="{9C667CBE-7B77-4DBC-A095-9F42831131A0}" destId="{31E0E6AA-9201-45C0-A17D-1F3680B1D161}" srcOrd="6" destOrd="0" presId="urn:microsoft.com/office/officeart/2005/8/layout/vList5"/>
    <dgm:cxn modelId="{82741870-0904-4E43-BA35-BE7283D1DC28}" type="presParOf" srcId="{31E0E6AA-9201-45C0-A17D-1F3680B1D161}" destId="{99282673-9DC6-4C70-B2F4-991D27E94DB2}" srcOrd="0" destOrd="0" presId="urn:microsoft.com/office/officeart/2005/8/layout/vList5"/>
    <dgm:cxn modelId="{415A65F1-4119-4D1A-B95C-D9401F5B4FFE}" type="presParOf" srcId="{31E0E6AA-9201-45C0-A17D-1F3680B1D161}" destId="{32FFE40C-8C26-4757-90D2-4386E882EA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FD8DCD-45B3-44E6-8419-5D77263DBB26}" type="doc">
      <dgm:prSet loTypeId="urn:microsoft.com/office/officeart/2005/8/layout/vList5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F6906A4E-C6F7-47B9-A2EC-A74DC8EF13F1}">
      <dgm:prSet phldrT="[텍스트]" custT="1"/>
      <dgm:spPr/>
      <dgm:t>
        <a:bodyPr tIns="0" bIns="0"/>
        <a:lstStyle/>
        <a:p>
          <a:pPr algn="l" latinLnBrk="1">
            <a:spcAft>
              <a:spcPts val="0"/>
            </a:spcAft>
          </a:pPr>
          <a:r>
            <a:rPr lang="ko-KR" altLang="en-US" sz="1600" dirty="0"/>
            <a:t>처리능력</a:t>
          </a:r>
          <a:endParaRPr lang="en-US" altLang="ko-KR" sz="1600" dirty="0"/>
        </a:p>
        <a:p>
          <a:pPr algn="l" latinLnBrk="1">
            <a:spcAft>
              <a:spcPts val="0"/>
            </a:spcAft>
          </a:pPr>
          <a:r>
            <a:rPr lang="en-US" altLang="ko-KR" sz="1600" dirty="0"/>
            <a:t>(Throughput)</a:t>
          </a:r>
          <a:endParaRPr lang="ko-KR" altLang="en-US" sz="1600" dirty="0"/>
        </a:p>
      </dgm:t>
    </dgm:pt>
    <dgm:pt modelId="{45027B9C-5B27-44E5-B5A3-CBDC6AAEC6CA}" type="parTrans" cxnId="{25B8F506-3215-4CD3-831D-15B2B7EBF293}">
      <dgm:prSet/>
      <dgm:spPr/>
      <dgm:t>
        <a:bodyPr/>
        <a:lstStyle/>
        <a:p>
          <a:pPr latinLnBrk="1"/>
          <a:endParaRPr lang="ko-KR" altLang="en-US" sz="4000"/>
        </a:p>
      </dgm:t>
    </dgm:pt>
    <dgm:pt modelId="{D58DAAF3-4FC2-4915-917C-A29F146B7867}" type="sibTrans" cxnId="{25B8F506-3215-4CD3-831D-15B2B7EBF293}">
      <dgm:prSet/>
      <dgm:spPr/>
      <dgm:t>
        <a:bodyPr/>
        <a:lstStyle/>
        <a:p>
          <a:pPr latinLnBrk="1"/>
          <a:endParaRPr lang="ko-KR" altLang="en-US" sz="4000"/>
        </a:p>
      </dgm:t>
    </dgm:pt>
    <dgm:pt modelId="{0439E968-C32B-4B11-BB2C-DFDD4500F50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일정 시간 내에 시스템이 처리하는 일의 양</a:t>
          </a:r>
        </a:p>
      </dgm:t>
    </dgm:pt>
    <dgm:pt modelId="{7CEAD9A2-0B20-4046-8DC9-3B8E0796BD8B}" type="parTrans" cxnId="{F57DB0D4-DAE9-421F-B385-1DC1751C98FA}">
      <dgm:prSet/>
      <dgm:spPr/>
      <dgm:t>
        <a:bodyPr/>
        <a:lstStyle/>
        <a:p>
          <a:pPr latinLnBrk="1"/>
          <a:endParaRPr lang="ko-KR" altLang="en-US" sz="4000"/>
        </a:p>
      </dgm:t>
    </dgm:pt>
    <dgm:pt modelId="{22B88198-834F-4D03-869D-E8953DE227A8}" type="sibTrans" cxnId="{F57DB0D4-DAE9-421F-B385-1DC1751C98FA}">
      <dgm:prSet/>
      <dgm:spPr/>
      <dgm:t>
        <a:bodyPr/>
        <a:lstStyle/>
        <a:p>
          <a:pPr latinLnBrk="1"/>
          <a:endParaRPr lang="ko-KR" altLang="en-US" sz="4000"/>
        </a:p>
      </dgm:t>
    </dgm:pt>
    <dgm:pt modelId="{66BC79E9-6CBF-4A70-A3DD-EE7939120F16}">
      <dgm:prSet phldrT="[텍스트]" custT="1"/>
      <dgm:spPr/>
      <dgm:t>
        <a:bodyPr tIns="0" bIns="0"/>
        <a:lstStyle/>
        <a:p>
          <a:pPr algn="l" latinLnBrk="1">
            <a:spcAft>
              <a:spcPts val="0"/>
            </a:spcAft>
          </a:pPr>
          <a:r>
            <a:rPr lang="ko-KR" altLang="en-US" sz="1600"/>
            <a:t>반환시간</a:t>
          </a:r>
          <a:endParaRPr lang="en-US" altLang="ko-KR" sz="1600"/>
        </a:p>
        <a:p>
          <a:pPr algn="l" latinLnBrk="1">
            <a:spcAft>
              <a:spcPts val="0"/>
            </a:spcAft>
          </a:pPr>
          <a:r>
            <a:rPr lang="en-US" altLang="ko-KR" sz="1600"/>
            <a:t>(Turn Around Time)</a:t>
          </a:r>
          <a:endParaRPr lang="ko-KR" altLang="en-US" sz="1600"/>
        </a:p>
      </dgm:t>
    </dgm:pt>
    <dgm:pt modelId="{EC0B6275-F590-48CC-8722-2DE2178E2E9F}" type="parTrans" cxnId="{7B340601-BF5D-4D58-9472-E1E6652CCB31}">
      <dgm:prSet/>
      <dgm:spPr/>
      <dgm:t>
        <a:bodyPr/>
        <a:lstStyle/>
        <a:p>
          <a:pPr latinLnBrk="1"/>
          <a:endParaRPr lang="ko-KR" altLang="en-US" sz="4000"/>
        </a:p>
      </dgm:t>
    </dgm:pt>
    <dgm:pt modelId="{87864373-FE4F-4A5A-AE9D-0E28D7056A69}" type="sibTrans" cxnId="{7B340601-BF5D-4D58-9472-E1E6652CCB31}">
      <dgm:prSet/>
      <dgm:spPr/>
      <dgm:t>
        <a:bodyPr/>
        <a:lstStyle/>
        <a:p>
          <a:pPr latinLnBrk="1"/>
          <a:endParaRPr lang="ko-KR" altLang="en-US" sz="4000"/>
        </a:p>
      </dgm:t>
    </dgm:pt>
    <dgm:pt modelId="{BECEC17A-16CF-4C2E-B7E5-062F34B10DDC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시스템에 작업을 의뢰한 시간부터 처리가 완료될 때까지 걸린 시간</a:t>
          </a:r>
        </a:p>
      </dgm:t>
    </dgm:pt>
    <dgm:pt modelId="{2FC023C5-8346-4EBB-86C1-258B28656B62}" type="parTrans" cxnId="{82737C9F-CE3D-45C6-BFEB-7F2CC3E3460D}">
      <dgm:prSet/>
      <dgm:spPr/>
      <dgm:t>
        <a:bodyPr/>
        <a:lstStyle/>
        <a:p>
          <a:pPr latinLnBrk="1"/>
          <a:endParaRPr lang="ko-KR" altLang="en-US" sz="4000"/>
        </a:p>
      </dgm:t>
    </dgm:pt>
    <dgm:pt modelId="{74B8299D-84C2-4429-9639-3731C60E24A7}" type="sibTrans" cxnId="{82737C9F-CE3D-45C6-BFEB-7F2CC3E3460D}">
      <dgm:prSet/>
      <dgm:spPr/>
      <dgm:t>
        <a:bodyPr/>
        <a:lstStyle/>
        <a:p>
          <a:pPr latinLnBrk="1"/>
          <a:endParaRPr lang="ko-KR" altLang="en-US" sz="4000"/>
        </a:p>
      </dgm:t>
    </dgm:pt>
    <dgm:pt modelId="{ABD3AAF4-769D-47D7-BE53-0475C5420980}">
      <dgm:prSet phldrT="[텍스트]" custT="1"/>
      <dgm:spPr/>
      <dgm:t>
        <a:bodyPr tIns="0" bIns="0"/>
        <a:lstStyle/>
        <a:p>
          <a:pPr algn="l" latinLnBrk="1">
            <a:spcAft>
              <a:spcPts val="0"/>
            </a:spcAft>
          </a:pPr>
          <a:r>
            <a:rPr lang="ko-KR" altLang="en-US" sz="1600"/>
            <a:t>사용 가능도</a:t>
          </a:r>
          <a:endParaRPr lang="en-US" altLang="ko-KR" sz="1600"/>
        </a:p>
        <a:p>
          <a:pPr algn="l" latinLnBrk="1">
            <a:spcAft>
              <a:spcPts val="0"/>
            </a:spcAft>
          </a:pPr>
          <a:r>
            <a:rPr lang="en-US" altLang="ko-KR" sz="1600"/>
            <a:t>(Avalialility)</a:t>
          </a:r>
          <a:endParaRPr lang="ko-KR" altLang="en-US" sz="1600"/>
        </a:p>
      </dgm:t>
    </dgm:pt>
    <dgm:pt modelId="{EE8CDC30-6FA3-4AC4-8A5A-28162BAECCA8}" type="parTrans" cxnId="{93B1814B-7FB3-451A-863B-2B0AF0BDF8C7}">
      <dgm:prSet/>
      <dgm:spPr/>
      <dgm:t>
        <a:bodyPr/>
        <a:lstStyle/>
        <a:p>
          <a:pPr latinLnBrk="1"/>
          <a:endParaRPr lang="ko-KR" altLang="en-US" sz="4000"/>
        </a:p>
      </dgm:t>
    </dgm:pt>
    <dgm:pt modelId="{9892B085-1F3E-48D9-B3C4-B5A4CB7592AE}" type="sibTrans" cxnId="{93B1814B-7FB3-451A-863B-2B0AF0BDF8C7}">
      <dgm:prSet/>
      <dgm:spPr/>
      <dgm:t>
        <a:bodyPr/>
        <a:lstStyle/>
        <a:p>
          <a:pPr latinLnBrk="1"/>
          <a:endParaRPr lang="ko-KR" altLang="en-US" sz="4000"/>
        </a:p>
      </dgm:t>
    </dgm:pt>
    <dgm:pt modelId="{3FA3EB44-39D5-49CC-A9A2-971EFBE219A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시스템의 자원을 사용할 필요가 있을 때 </a:t>
          </a:r>
          <a:r>
            <a:rPr lang="ko-KR" altLang="en-US" sz="1400" dirty="0">
              <a:solidFill>
                <a:srgbClr val="FF0000"/>
              </a:solidFill>
            </a:rPr>
            <a:t>즉시 사용 가능</a:t>
          </a:r>
          <a:r>
            <a:rPr lang="ko-KR" altLang="en-US" sz="1400" dirty="0"/>
            <a:t>한  정도</a:t>
          </a:r>
        </a:p>
      </dgm:t>
    </dgm:pt>
    <dgm:pt modelId="{B008AD1D-3CC8-4A50-9CF8-F73BE6D62D26}" type="parTrans" cxnId="{64E07505-54EC-4003-9795-44B03449974A}">
      <dgm:prSet/>
      <dgm:spPr/>
      <dgm:t>
        <a:bodyPr/>
        <a:lstStyle/>
        <a:p>
          <a:pPr latinLnBrk="1"/>
          <a:endParaRPr lang="ko-KR" altLang="en-US" sz="4000"/>
        </a:p>
      </dgm:t>
    </dgm:pt>
    <dgm:pt modelId="{A0B0EFDA-7AF9-4238-B6A5-6CD764CF8011}" type="sibTrans" cxnId="{64E07505-54EC-4003-9795-44B03449974A}">
      <dgm:prSet/>
      <dgm:spPr/>
      <dgm:t>
        <a:bodyPr/>
        <a:lstStyle/>
        <a:p>
          <a:pPr latinLnBrk="1"/>
          <a:endParaRPr lang="ko-KR" altLang="en-US" sz="4000"/>
        </a:p>
      </dgm:t>
    </dgm:pt>
    <dgm:pt modelId="{6ED79155-3D10-4127-BFDB-C91002C276D7}">
      <dgm:prSet custT="1"/>
      <dgm:spPr/>
      <dgm:t>
        <a:bodyPr tIns="0" bIns="0"/>
        <a:lstStyle/>
        <a:p>
          <a:pPr algn="l" latinLnBrk="1">
            <a:spcAft>
              <a:spcPts val="0"/>
            </a:spcAft>
          </a:pPr>
          <a:r>
            <a:rPr lang="ko-KR" altLang="en-US" sz="1600"/>
            <a:t>신뢰도</a:t>
          </a:r>
          <a:endParaRPr lang="en-US" altLang="ko-KR" sz="1600"/>
        </a:p>
        <a:p>
          <a:pPr algn="l" latinLnBrk="1">
            <a:spcAft>
              <a:spcPts val="0"/>
            </a:spcAft>
          </a:pPr>
          <a:r>
            <a:rPr lang="en-US" altLang="ko-KR" sz="1600"/>
            <a:t>(Reliability)</a:t>
          </a:r>
          <a:endParaRPr lang="ko-KR" altLang="en-US" sz="1600"/>
        </a:p>
      </dgm:t>
    </dgm:pt>
    <dgm:pt modelId="{F25426E2-AEA2-4E8A-97CC-8418151E2848}" type="parTrans" cxnId="{C89CFB60-4581-4CA9-85EA-E92D46899DC6}">
      <dgm:prSet/>
      <dgm:spPr/>
      <dgm:t>
        <a:bodyPr/>
        <a:lstStyle/>
        <a:p>
          <a:pPr latinLnBrk="1"/>
          <a:endParaRPr lang="ko-KR" altLang="en-US" sz="4000"/>
        </a:p>
      </dgm:t>
    </dgm:pt>
    <dgm:pt modelId="{95382194-42D0-4D76-BD36-0FBB023FACDC}" type="sibTrans" cxnId="{C89CFB60-4581-4CA9-85EA-E92D46899DC6}">
      <dgm:prSet/>
      <dgm:spPr/>
      <dgm:t>
        <a:bodyPr/>
        <a:lstStyle/>
        <a:p>
          <a:pPr latinLnBrk="1"/>
          <a:endParaRPr lang="ko-KR" altLang="en-US" sz="4000"/>
        </a:p>
      </dgm:t>
    </dgm:pt>
    <dgm:pt modelId="{9E920AF2-FAC7-4B5E-BE80-FEA0FCCCEE89}">
      <dgm:prSet custT="1"/>
      <dgm:spPr/>
      <dgm:t>
        <a:bodyPr/>
        <a:lstStyle/>
        <a:p>
          <a:pPr latinLnBrk="1"/>
          <a:r>
            <a:rPr lang="ko-KR" altLang="en-US" sz="1400" dirty="0"/>
            <a:t> 시스템이 주어진</a:t>
          </a:r>
          <a:r>
            <a:rPr lang="ko-KR" altLang="en-US" sz="1400" dirty="0">
              <a:solidFill>
                <a:srgbClr val="FF0000"/>
              </a:solidFill>
            </a:rPr>
            <a:t> 문제를 정확하게 해결</a:t>
          </a:r>
          <a:r>
            <a:rPr lang="ko-KR" altLang="en-US" sz="1400" dirty="0"/>
            <a:t>하는 정도</a:t>
          </a:r>
        </a:p>
      </dgm:t>
    </dgm:pt>
    <dgm:pt modelId="{D4007D53-9AAD-41D2-AB33-E958E7AA7FFA}" type="parTrans" cxnId="{C80E040A-142E-4CFD-A7ED-39106C9323A1}">
      <dgm:prSet/>
      <dgm:spPr/>
      <dgm:t>
        <a:bodyPr/>
        <a:lstStyle/>
        <a:p>
          <a:pPr latinLnBrk="1"/>
          <a:endParaRPr lang="ko-KR" altLang="en-US" sz="4000"/>
        </a:p>
      </dgm:t>
    </dgm:pt>
    <dgm:pt modelId="{47A546AC-0910-4A54-9E3D-5CEB7F494A0C}" type="sibTrans" cxnId="{C80E040A-142E-4CFD-A7ED-39106C9323A1}">
      <dgm:prSet/>
      <dgm:spPr/>
      <dgm:t>
        <a:bodyPr/>
        <a:lstStyle/>
        <a:p>
          <a:pPr latinLnBrk="1"/>
          <a:endParaRPr lang="ko-KR" altLang="en-US" sz="4000"/>
        </a:p>
      </dgm:t>
    </dgm:pt>
    <dgm:pt modelId="{5054DE32-D26F-467E-9E56-F503DB35B1E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</a:t>
          </a:r>
          <a:r>
            <a:rPr lang="ko-KR" altLang="en-US" sz="1400" dirty="0">
              <a:solidFill>
                <a:srgbClr val="FF0000"/>
              </a:solidFill>
            </a:rPr>
            <a:t>처리량이 극대화</a:t>
          </a:r>
          <a:r>
            <a:rPr lang="ko-KR" altLang="en-US" sz="1400" dirty="0"/>
            <a:t>되어야 함</a:t>
          </a:r>
        </a:p>
      </dgm:t>
    </dgm:pt>
    <dgm:pt modelId="{B946B392-EFFB-4DDC-B8A3-F419A4E7699A}" type="parTrans" cxnId="{6A53E2E9-5116-4D87-A49F-AE5CF0E3AAE1}">
      <dgm:prSet/>
      <dgm:spPr/>
      <dgm:t>
        <a:bodyPr/>
        <a:lstStyle/>
        <a:p>
          <a:pPr latinLnBrk="1"/>
          <a:endParaRPr lang="ko-KR" altLang="en-US" sz="4000"/>
        </a:p>
      </dgm:t>
    </dgm:pt>
    <dgm:pt modelId="{1681349D-7480-4B87-9A16-D4ABC266F5B2}" type="sibTrans" cxnId="{6A53E2E9-5116-4D87-A49F-AE5CF0E3AAE1}">
      <dgm:prSet/>
      <dgm:spPr/>
      <dgm:t>
        <a:bodyPr/>
        <a:lstStyle/>
        <a:p>
          <a:pPr latinLnBrk="1"/>
          <a:endParaRPr lang="ko-KR" altLang="en-US" sz="4000"/>
        </a:p>
      </dgm:t>
    </dgm:pt>
    <dgm:pt modelId="{43B88456-4423-4E1A-B076-E976D4B98234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</a:t>
          </a:r>
          <a:r>
            <a:rPr lang="ko-KR" altLang="en-US" sz="1400" dirty="0">
              <a:solidFill>
                <a:srgbClr val="FF0000"/>
              </a:solidFill>
            </a:rPr>
            <a:t>반환 시간이 최소화</a:t>
          </a:r>
          <a:r>
            <a:rPr lang="ko-KR" altLang="en-US" sz="1400" dirty="0"/>
            <a:t> 되어야 함</a:t>
          </a:r>
        </a:p>
      </dgm:t>
    </dgm:pt>
    <dgm:pt modelId="{77AF86B3-420D-46D3-86F7-656502F55B42}" type="parTrans" cxnId="{0289B74F-E899-4775-A75D-4C7F16B32226}">
      <dgm:prSet/>
      <dgm:spPr/>
      <dgm:t>
        <a:bodyPr/>
        <a:lstStyle/>
        <a:p>
          <a:pPr latinLnBrk="1"/>
          <a:endParaRPr lang="ko-KR" altLang="en-US" sz="4000"/>
        </a:p>
      </dgm:t>
    </dgm:pt>
    <dgm:pt modelId="{0999585C-6ED4-4E51-BB9B-1CA536E19984}" type="sibTrans" cxnId="{0289B74F-E899-4775-A75D-4C7F16B32226}">
      <dgm:prSet/>
      <dgm:spPr/>
      <dgm:t>
        <a:bodyPr/>
        <a:lstStyle/>
        <a:p>
          <a:pPr latinLnBrk="1"/>
          <a:endParaRPr lang="ko-KR" altLang="en-US" sz="4000"/>
        </a:p>
      </dgm:t>
    </dgm:pt>
    <dgm:pt modelId="{0F635063-25BB-448B-8E84-DA2865C54301}">
      <dgm:prSet custT="1"/>
      <dgm:spPr/>
      <dgm:t>
        <a:bodyPr/>
        <a:lstStyle/>
        <a:p>
          <a:pPr latinLnBrk="1"/>
          <a:r>
            <a:rPr lang="ko-KR" altLang="en-US" sz="1400" dirty="0"/>
            <a:t> 처리량이 많아도 </a:t>
          </a:r>
          <a:r>
            <a:rPr lang="ko-KR" altLang="en-US" sz="1400" dirty="0" err="1"/>
            <a:t>오류량이</a:t>
          </a:r>
          <a:r>
            <a:rPr lang="ko-KR" altLang="en-US" sz="1400" dirty="0"/>
            <a:t> 많으면 안됨</a:t>
          </a:r>
        </a:p>
      </dgm:t>
    </dgm:pt>
    <dgm:pt modelId="{C2BC5AAD-01CF-42B7-B510-7F45ADAD8DA9}" type="parTrans" cxnId="{DB649C5A-ED43-4E7E-BF30-BF8519348C3C}">
      <dgm:prSet/>
      <dgm:spPr/>
      <dgm:t>
        <a:bodyPr/>
        <a:lstStyle/>
        <a:p>
          <a:pPr latinLnBrk="1"/>
          <a:endParaRPr lang="ko-KR" altLang="en-US" sz="4000"/>
        </a:p>
      </dgm:t>
    </dgm:pt>
    <dgm:pt modelId="{4B3194DF-D391-40EF-BD0C-6ECBFEDFCA6B}" type="sibTrans" cxnId="{DB649C5A-ED43-4E7E-BF30-BF8519348C3C}">
      <dgm:prSet/>
      <dgm:spPr/>
      <dgm:t>
        <a:bodyPr/>
        <a:lstStyle/>
        <a:p>
          <a:pPr latinLnBrk="1"/>
          <a:endParaRPr lang="ko-KR" altLang="en-US" sz="4000"/>
        </a:p>
      </dgm:t>
    </dgm:pt>
    <dgm:pt modelId="{F4BD108F-F7CF-4644-A703-2890C482635B}" type="pres">
      <dgm:prSet presAssocID="{ACFD8DCD-45B3-44E6-8419-5D77263DBB26}" presName="Name0" presStyleCnt="0">
        <dgm:presLayoutVars>
          <dgm:dir/>
          <dgm:animLvl val="lvl"/>
          <dgm:resizeHandles val="exact"/>
        </dgm:presLayoutVars>
      </dgm:prSet>
      <dgm:spPr/>
    </dgm:pt>
    <dgm:pt modelId="{BCE97FF1-E4D3-4774-B992-3EDE554272D3}" type="pres">
      <dgm:prSet presAssocID="{F6906A4E-C6F7-47B9-A2EC-A74DC8EF13F1}" presName="linNode" presStyleCnt="0"/>
      <dgm:spPr/>
    </dgm:pt>
    <dgm:pt modelId="{2F910D30-667C-4B2F-AFE8-D16D410EA1D3}" type="pres">
      <dgm:prSet presAssocID="{F6906A4E-C6F7-47B9-A2EC-A74DC8EF13F1}" presName="parentText" presStyleLbl="node1" presStyleIdx="0" presStyleCnt="4" custScaleX="64677" custScaleY="87798" custLinFactNeighborX="381" custLinFactNeighborY="-1781">
        <dgm:presLayoutVars>
          <dgm:chMax val="1"/>
          <dgm:bulletEnabled val="1"/>
        </dgm:presLayoutVars>
      </dgm:prSet>
      <dgm:spPr/>
    </dgm:pt>
    <dgm:pt modelId="{17775976-DE06-45DC-BF73-1AC0C3C81658}" type="pres">
      <dgm:prSet presAssocID="{F6906A4E-C6F7-47B9-A2EC-A74DC8EF13F1}" presName="descendantText" presStyleLbl="alignAccFollowNode1" presStyleIdx="0" presStyleCnt="4" custScaleX="108125" custScaleY="120499" custLinFactNeighborX="4225" custLinFactNeighborY="-234">
        <dgm:presLayoutVars>
          <dgm:bulletEnabled val="1"/>
        </dgm:presLayoutVars>
      </dgm:prSet>
      <dgm:spPr/>
    </dgm:pt>
    <dgm:pt modelId="{3C5D147E-F6DA-4AEA-8B55-65E64DF313F0}" type="pres">
      <dgm:prSet presAssocID="{D58DAAF3-4FC2-4915-917C-A29F146B7867}" presName="sp" presStyleCnt="0"/>
      <dgm:spPr/>
    </dgm:pt>
    <dgm:pt modelId="{D11A6FE1-56B7-4D78-837E-E4FFF1E798D8}" type="pres">
      <dgm:prSet presAssocID="{66BC79E9-6CBF-4A70-A3DD-EE7939120F16}" presName="linNode" presStyleCnt="0"/>
      <dgm:spPr/>
    </dgm:pt>
    <dgm:pt modelId="{22621E6A-5CCC-4553-A57E-133B512368C1}" type="pres">
      <dgm:prSet presAssocID="{66BC79E9-6CBF-4A70-A3DD-EE7939120F16}" presName="parentText" presStyleLbl="node1" presStyleIdx="1" presStyleCnt="4" custScaleX="64677" custScaleY="87798">
        <dgm:presLayoutVars>
          <dgm:chMax val="1"/>
          <dgm:bulletEnabled val="1"/>
        </dgm:presLayoutVars>
      </dgm:prSet>
      <dgm:spPr/>
    </dgm:pt>
    <dgm:pt modelId="{4644BF7F-7368-4944-9641-EEBDE6B277B1}" type="pres">
      <dgm:prSet presAssocID="{66BC79E9-6CBF-4A70-A3DD-EE7939120F16}" presName="descendantText" presStyleLbl="alignAccFollowNode1" presStyleIdx="1" presStyleCnt="4" custScaleX="108749" custScaleY="123538" custLinFactNeighborX="3987">
        <dgm:presLayoutVars>
          <dgm:bulletEnabled val="1"/>
        </dgm:presLayoutVars>
      </dgm:prSet>
      <dgm:spPr/>
    </dgm:pt>
    <dgm:pt modelId="{14F16237-4DBD-4E14-816A-17F0956001C9}" type="pres">
      <dgm:prSet presAssocID="{87864373-FE4F-4A5A-AE9D-0E28D7056A69}" presName="sp" presStyleCnt="0"/>
      <dgm:spPr/>
    </dgm:pt>
    <dgm:pt modelId="{1DC56385-E4A8-436C-AE69-9467264EFC3F}" type="pres">
      <dgm:prSet presAssocID="{ABD3AAF4-769D-47D7-BE53-0475C5420980}" presName="linNode" presStyleCnt="0"/>
      <dgm:spPr/>
    </dgm:pt>
    <dgm:pt modelId="{0FCAB399-F93C-4E75-82C8-843574FB94D0}" type="pres">
      <dgm:prSet presAssocID="{ABD3AAF4-769D-47D7-BE53-0475C5420980}" presName="parentText" presStyleLbl="node1" presStyleIdx="2" presStyleCnt="4" custScaleX="64677" custScaleY="87798" custLinFactNeighborX="225" custLinFactNeighborY="-725">
        <dgm:presLayoutVars>
          <dgm:chMax val="1"/>
          <dgm:bulletEnabled val="1"/>
        </dgm:presLayoutVars>
      </dgm:prSet>
      <dgm:spPr/>
    </dgm:pt>
    <dgm:pt modelId="{D7958636-3426-49DC-A7AA-9D359BA8861F}" type="pres">
      <dgm:prSet presAssocID="{ABD3AAF4-769D-47D7-BE53-0475C5420980}" presName="descendantText" presStyleLbl="alignAccFollowNode1" presStyleIdx="2" presStyleCnt="4" custScaleX="108524" custLinFactNeighborX="4519" custLinFactNeighborY="1353">
        <dgm:presLayoutVars>
          <dgm:bulletEnabled val="1"/>
        </dgm:presLayoutVars>
      </dgm:prSet>
      <dgm:spPr/>
    </dgm:pt>
    <dgm:pt modelId="{441ACAE4-F6AC-49BF-A39C-DD95C996BB1A}" type="pres">
      <dgm:prSet presAssocID="{9892B085-1F3E-48D9-B3C4-B5A4CB7592AE}" presName="sp" presStyleCnt="0"/>
      <dgm:spPr/>
    </dgm:pt>
    <dgm:pt modelId="{43461880-8ED4-43F4-8E13-FABFD838BB3F}" type="pres">
      <dgm:prSet presAssocID="{6ED79155-3D10-4127-BFDB-C91002C276D7}" presName="linNode" presStyleCnt="0"/>
      <dgm:spPr/>
    </dgm:pt>
    <dgm:pt modelId="{E10455BD-B57E-4718-A6AA-CEB9D727906B}" type="pres">
      <dgm:prSet presAssocID="{6ED79155-3D10-4127-BFDB-C91002C276D7}" presName="parentText" presStyleLbl="node1" presStyleIdx="3" presStyleCnt="4" custScaleX="64677" custScaleY="87798">
        <dgm:presLayoutVars>
          <dgm:chMax val="1"/>
          <dgm:bulletEnabled val="1"/>
        </dgm:presLayoutVars>
      </dgm:prSet>
      <dgm:spPr/>
    </dgm:pt>
    <dgm:pt modelId="{33CA57E1-8DD6-4876-A83F-4856CF3D990C}" type="pres">
      <dgm:prSet presAssocID="{6ED79155-3D10-4127-BFDB-C91002C276D7}" presName="descendantText" presStyleLbl="alignAccFollowNode1" presStyleIdx="3" presStyleCnt="4" custScaleX="109048" custScaleY="117420" custLinFactNeighborX="4253" custLinFactNeighborY="1845">
        <dgm:presLayoutVars>
          <dgm:bulletEnabled val="1"/>
        </dgm:presLayoutVars>
      </dgm:prSet>
      <dgm:spPr/>
    </dgm:pt>
  </dgm:ptLst>
  <dgm:cxnLst>
    <dgm:cxn modelId="{7B340601-BF5D-4D58-9472-E1E6652CCB31}" srcId="{ACFD8DCD-45B3-44E6-8419-5D77263DBB26}" destId="{66BC79E9-6CBF-4A70-A3DD-EE7939120F16}" srcOrd="1" destOrd="0" parTransId="{EC0B6275-F590-48CC-8722-2DE2178E2E9F}" sibTransId="{87864373-FE4F-4A5A-AE9D-0E28D7056A69}"/>
    <dgm:cxn modelId="{64E07505-54EC-4003-9795-44B03449974A}" srcId="{ABD3AAF4-769D-47D7-BE53-0475C5420980}" destId="{3FA3EB44-39D5-49CC-A9A2-971EFBE219A5}" srcOrd="0" destOrd="0" parTransId="{B008AD1D-3CC8-4A50-9CF8-F73BE6D62D26}" sibTransId="{A0B0EFDA-7AF9-4238-B6A5-6CD764CF8011}"/>
    <dgm:cxn modelId="{25B8F506-3215-4CD3-831D-15B2B7EBF293}" srcId="{ACFD8DCD-45B3-44E6-8419-5D77263DBB26}" destId="{F6906A4E-C6F7-47B9-A2EC-A74DC8EF13F1}" srcOrd="0" destOrd="0" parTransId="{45027B9C-5B27-44E5-B5A3-CBDC6AAEC6CA}" sibTransId="{D58DAAF3-4FC2-4915-917C-A29F146B7867}"/>
    <dgm:cxn modelId="{C80E040A-142E-4CFD-A7ED-39106C9323A1}" srcId="{6ED79155-3D10-4127-BFDB-C91002C276D7}" destId="{9E920AF2-FAC7-4B5E-BE80-FEA0FCCCEE89}" srcOrd="0" destOrd="0" parTransId="{D4007D53-9AAD-41D2-AB33-E958E7AA7FFA}" sibTransId="{47A546AC-0910-4A54-9E3D-5CEB7F494A0C}"/>
    <dgm:cxn modelId="{F55C690E-4022-4A04-8E05-DCEE776DDFAA}" type="presOf" srcId="{9E920AF2-FAC7-4B5E-BE80-FEA0FCCCEE89}" destId="{33CA57E1-8DD6-4876-A83F-4856CF3D990C}" srcOrd="0" destOrd="0" presId="urn:microsoft.com/office/officeart/2005/8/layout/vList5"/>
    <dgm:cxn modelId="{76C1FA28-02A8-4D91-8CB1-EC92A7829915}" type="presOf" srcId="{5054DE32-D26F-467E-9E56-F503DB35B1E5}" destId="{17775976-DE06-45DC-BF73-1AC0C3C81658}" srcOrd="0" destOrd="1" presId="urn:microsoft.com/office/officeart/2005/8/layout/vList5"/>
    <dgm:cxn modelId="{C145BD33-56FC-4CA5-A63B-52EB0F30CCBD}" type="presOf" srcId="{ACFD8DCD-45B3-44E6-8419-5D77263DBB26}" destId="{F4BD108F-F7CF-4644-A703-2890C482635B}" srcOrd="0" destOrd="0" presId="urn:microsoft.com/office/officeart/2005/8/layout/vList5"/>
    <dgm:cxn modelId="{994CCA33-6164-4A48-A5F5-5CA9B104CC4D}" type="presOf" srcId="{0439E968-C32B-4B11-BB2C-DFDD4500F504}" destId="{17775976-DE06-45DC-BF73-1AC0C3C81658}" srcOrd="0" destOrd="0" presId="urn:microsoft.com/office/officeart/2005/8/layout/vList5"/>
    <dgm:cxn modelId="{1F95AC5F-69E2-41BB-95AE-94687FD24EE3}" type="presOf" srcId="{ABD3AAF4-769D-47D7-BE53-0475C5420980}" destId="{0FCAB399-F93C-4E75-82C8-843574FB94D0}" srcOrd="0" destOrd="0" presId="urn:microsoft.com/office/officeart/2005/8/layout/vList5"/>
    <dgm:cxn modelId="{C89CFB60-4581-4CA9-85EA-E92D46899DC6}" srcId="{ACFD8DCD-45B3-44E6-8419-5D77263DBB26}" destId="{6ED79155-3D10-4127-BFDB-C91002C276D7}" srcOrd="3" destOrd="0" parTransId="{F25426E2-AEA2-4E8A-97CC-8418151E2848}" sibTransId="{95382194-42D0-4D76-BD36-0FBB023FACDC}"/>
    <dgm:cxn modelId="{93B1814B-7FB3-451A-863B-2B0AF0BDF8C7}" srcId="{ACFD8DCD-45B3-44E6-8419-5D77263DBB26}" destId="{ABD3AAF4-769D-47D7-BE53-0475C5420980}" srcOrd="2" destOrd="0" parTransId="{EE8CDC30-6FA3-4AC4-8A5A-28162BAECCA8}" sibTransId="{9892B085-1F3E-48D9-B3C4-B5A4CB7592AE}"/>
    <dgm:cxn modelId="{0289B74F-E899-4775-A75D-4C7F16B32226}" srcId="{66BC79E9-6CBF-4A70-A3DD-EE7939120F16}" destId="{43B88456-4423-4E1A-B076-E976D4B98234}" srcOrd="1" destOrd="0" parTransId="{77AF86B3-420D-46D3-86F7-656502F55B42}" sibTransId="{0999585C-6ED4-4E51-BB9B-1CA536E19984}"/>
    <dgm:cxn modelId="{17214E56-3FFA-40A0-9857-0B2BA0F37421}" type="presOf" srcId="{BECEC17A-16CF-4C2E-B7E5-062F34B10DDC}" destId="{4644BF7F-7368-4944-9641-EEBDE6B277B1}" srcOrd="0" destOrd="0" presId="urn:microsoft.com/office/officeart/2005/8/layout/vList5"/>
    <dgm:cxn modelId="{DB649C5A-ED43-4E7E-BF30-BF8519348C3C}" srcId="{6ED79155-3D10-4127-BFDB-C91002C276D7}" destId="{0F635063-25BB-448B-8E84-DA2865C54301}" srcOrd="1" destOrd="0" parTransId="{C2BC5AAD-01CF-42B7-B510-7F45ADAD8DA9}" sibTransId="{4B3194DF-D391-40EF-BD0C-6ECBFEDFCA6B}"/>
    <dgm:cxn modelId="{B944FE92-F808-4B07-BB1E-618C1013431B}" type="presOf" srcId="{6ED79155-3D10-4127-BFDB-C91002C276D7}" destId="{E10455BD-B57E-4718-A6AA-CEB9D727906B}" srcOrd="0" destOrd="0" presId="urn:microsoft.com/office/officeart/2005/8/layout/vList5"/>
    <dgm:cxn modelId="{9700919B-B94B-4F61-9434-1762F4214FF2}" type="presOf" srcId="{F6906A4E-C6F7-47B9-A2EC-A74DC8EF13F1}" destId="{2F910D30-667C-4B2F-AFE8-D16D410EA1D3}" srcOrd="0" destOrd="0" presId="urn:microsoft.com/office/officeart/2005/8/layout/vList5"/>
    <dgm:cxn modelId="{82737C9F-CE3D-45C6-BFEB-7F2CC3E3460D}" srcId="{66BC79E9-6CBF-4A70-A3DD-EE7939120F16}" destId="{BECEC17A-16CF-4C2E-B7E5-062F34B10DDC}" srcOrd="0" destOrd="0" parTransId="{2FC023C5-8346-4EBB-86C1-258B28656B62}" sibTransId="{74B8299D-84C2-4429-9639-3731C60E24A7}"/>
    <dgm:cxn modelId="{E4725EA0-07A2-4E8C-954D-EF915A6787C9}" type="presOf" srcId="{66BC79E9-6CBF-4A70-A3DD-EE7939120F16}" destId="{22621E6A-5CCC-4553-A57E-133B512368C1}" srcOrd="0" destOrd="0" presId="urn:microsoft.com/office/officeart/2005/8/layout/vList5"/>
    <dgm:cxn modelId="{511E05AA-F9AD-470F-BEC9-EA69C44EA0EF}" type="presOf" srcId="{43B88456-4423-4E1A-B076-E976D4B98234}" destId="{4644BF7F-7368-4944-9641-EEBDE6B277B1}" srcOrd="0" destOrd="1" presId="urn:microsoft.com/office/officeart/2005/8/layout/vList5"/>
    <dgm:cxn modelId="{6807C8B9-70FB-42F9-A085-E976887C0AA9}" type="presOf" srcId="{0F635063-25BB-448B-8E84-DA2865C54301}" destId="{33CA57E1-8DD6-4876-A83F-4856CF3D990C}" srcOrd="0" destOrd="1" presId="urn:microsoft.com/office/officeart/2005/8/layout/vList5"/>
    <dgm:cxn modelId="{F57DB0D4-DAE9-421F-B385-1DC1751C98FA}" srcId="{F6906A4E-C6F7-47B9-A2EC-A74DC8EF13F1}" destId="{0439E968-C32B-4B11-BB2C-DFDD4500F504}" srcOrd="0" destOrd="0" parTransId="{7CEAD9A2-0B20-4046-8DC9-3B8E0796BD8B}" sibTransId="{22B88198-834F-4D03-869D-E8953DE227A8}"/>
    <dgm:cxn modelId="{028E26E3-4B24-48ED-BCB0-08150EDEC713}" type="presOf" srcId="{3FA3EB44-39D5-49CC-A9A2-971EFBE219A5}" destId="{D7958636-3426-49DC-A7AA-9D359BA8861F}" srcOrd="0" destOrd="0" presId="urn:microsoft.com/office/officeart/2005/8/layout/vList5"/>
    <dgm:cxn modelId="{6A53E2E9-5116-4D87-A49F-AE5CF0E3AAE1}" srcId="{F6906A4E-C6F7-47B9-A2EC-A74DC8EF13F1}" destId="{5054DE32-D26F-467E-9E56-F503DB35B1E5}" srcOrd="1" destOrd="0" parTransId="{B946B392-EFFB-4DDC-B8A3-F419A4E7699A}" sibTransId="{1681349D-7480-4B87-9A16-D4ABC266F5B2}"/>
    <dgm:cxn modelId="{E5D43008-F2A3-46C7-B013-EA781406C349}" type="presParOf" srcId="{F4BD108F-F7CF-4644-A703-2890C482635B}" destId="{BCE97FF1-E4D3-4774-B992-3EDE554272D3}" srcOrd="0" destOrd="0" presId="urn:microsoft.com/office/officeart/2005/8/layout/vList5"/>
    <dgm:cxn modelId="{2F070C73-E056-4B70-9D3C-6DB739EC348D}" type="presParOf" srcId="{BCE97FF1-E4D3-4774-B992-3EDE554272D3}" destId="{2F910D30-667C-4B2F-AFE8-D16D410EA1D3}" srcOrd="0" destOrd="0" presId="urn:microsoft.com/office/officeart/2005/8/layout/vList5"/>
    <dgm:cxn modelId="{38102780-9E1D-4927-A3B9-A26E01B37F9F}" type="presParOf" srcId="{BCE97FF1-E4D3-4774-B992-3EDE554272D3}" destId="{17775976-DE06-45DC-BF73-1AC0C3C81658}" srcOrd="1" destOrd="0" presId="urn:microsoft.com/office/officeart/2005/8/layout/vList5"/>
    <dgm:cxn modelId="{735630C5-3B67-41FE-B631-EAF24ADFFA02}" type="presParOf" srcId="{F4BD108F-F7CF-4644-A703-2890C482635B}" destId="{3C5D147E-F6DA-4AEA-8B55-65E64DF313F0}" srcOrd="1" destOrd="0" presId="urn:microsoft.com/office/officeart/2005/8/layout/vList5"/>
    <dgm:cxn modelId="{EE00E115-EF43-4D97-9EC0-AFAEFCA77917}" type="presParOf" srcId="{F4BD108F-F7CF-4644-A703-2890C482635B}" destId="{D11A6FE1-56B7-4D78-837E-E4FFF1E798D8}" srcOrd="2" destOrd="0" presId="urn:microsoft.com/office/officeart/2005/8/layout/vList5"/>
    <dgm:cxn modelId="{4B7B6B9D-CD3B-4A4B-B208-BC6F50498139}" type="presParOf" srcId="{D11A6FE1-56B7-4D78-837E-E4FFF1E798D8}" destId="{22621E6A-5CCC-4553-A57E-133B512368C1}" srcOrd="0" destOrd="0" presId="urn:microsoft.com/office/officeart/2005/8/layout/vList5"/>
    <dgm:cxn modelId="{07852C9A-23A7-4C32-B6FC-8C92FB51BC5E}" type="presParOf" srcId="{D11A6FE1-56B7-4D78-837E-E4FFF1E798D8}" destId="{4644BF7F-7368-4944-9641-EEBDE6B277B1}" srcOrd="1" destOrd="0" presId="urn:microsoft.com/office/officeart/2005/8/layout/vList5"/>
    <dgm:cxn modelId="{AB33F55E-45DE-4710-8BD8-955D72D88BBC}" type="presParOf" srcId="{F4BD108F-F7CF-4644-A703-2890C482635B}" destId="{14F16237-4DBD-4E14-816A-17F0956001C9}" srcOrd="3" destOrd="0" presId="urn:microsoft.com/office/officeart/2005/8/layout/vList5"/>
    <dgm:cxn modelId="{AC91A779-9467-4793-8A36-09FEFCCFF5FE}" type="presParOf" srcId="{F4BD108F-F7CF-4644-A703-2890C482635B}" destId="{1DC56385-E4A8-436C-AE69-9467264EFC3F}" srcOrd="4" destOrd="0" presId="urn:microsoft.com/office/officeart/2005/8/layout/vList5"/>
    <dgm:cxn modelId="{43381708-FC96-45C2-98DD-B50B551E77CF}" type="presParOf" srcId="{1DC56385-E4A8-436C-AE69-9467264EFC3F}" destId="{0FCAB399-F93C-4E75-82C8-843574FB94D0}" srcOrd="0" destOrd="0" presId="urn:microsoft.com/office/officeart/2005/8/layout/vList5"/>
    <dgm:cxn modelId="{66F03579-51D2-478A-811F-1E75A081D195}" type="presParOf" srcId="{1DC56385-E4A8-436C-AE69-9467264EFC3F}" destId="{D7958636-3426-49DC-A7AA-9D359BA8861F}" srcOrd="1" destOrd="0" presId="urn:microsoft.com/office/officeart/2005/8/layout/vList5"/>
    <dgm:cxn modelId="{8A91DC57-335E-4F47-B911-5572CD9D8FCA}" type="presParOf" srcId="{F4BD108F-F7CF-4644-A703-2890C482635B}" destId="{441ACAE4-F6AC-49BF-A39C-DD95C996BB1A}" srcOrd="5" destOrd="0" presId="urn:microsoft.com/office/officeart/2005/8/layout/vList5"/>
    <dgm:cxn modelId="{E351BDB0-0D64-4273-843A-EA11E9ECC149}" type="presParOf" srcId="{F4BD108F-F7CF-4644-A703-2890C482635B}" destId="{43461880-8ED4-43F4-8E13-FABFD838BB3F}" srcOrd="6" destOrd="0" presId="urn:microsoft.com/office/officeart/2005/8/layout/vList5"/>
    <dgm:cxn modelId="{2A9AF83D-38FC-44B4-AD7A-214650824FA0}" type="presParOf" srcId="{43461880-8ED4-43F4-8E13-FABFD838BB3F}" destId="{E10455BD-B57E-4718-A6AA-CEB9D727906B}" srcOrd="0" destOrd="0" presId="urn:microsoft.com/office/officeart/2005/8/layout/vList5"/>
    <dgm:cxn modelId="{0982B08E-4BBE-495D-9FD5-2637DDECF7DA}" type="presParOf" srcId="{43461880-8ED4-43F4-8E13-FABFD838BB3F}" destId="{33CA57E1-8DD6-4876-A83F-4856CF3D990C}" srcOrd="1" destOrd="0" presId="urn:microsoft.com/office/officeart/2005/8/layout/vList5"/>
  </dgm:cxnLst>
  <dgm:bg/>
  <dgm:whole>
    <a:ln w="381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A5B962-6E04-42A9-A44B-7F9E1FCB6210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C1AE6788-8E24-4905-9375-15862AA0A0D7}">
      <dgm:prSet phldrT="[텍스트]" custT="1"/>
      <dgm:spPr/>
      <dgm:t>
        <a:bodyPr/>
        <a:lstStyle/>
        <a:p>
          <a:pPr latinLnBrk="1"/>
          <a:r>
            <a:rPr lang="ko-KR" altLang="en-US" sz="1400"/>
            <a:t>어셈블리어</a:t>
          </a:r>
        </a:p>
      </dgm:t>
    </dgm:pt>
    <dgm:pt modelId="{125D94CD-683E-411D-9B22-EF96FD40F85C}" type="parTrans" cxnId="{0D99AA4F-5EE7-402C-9119-28542E401868}">
      <dgm:prSet/>
      <dgm:spPr/>
      <dgm:t>
        <a:bodyPr/>
        <a:lstStyle/>
        <a:p>
          <a:pPr latinLnBrk="1"/>
          <a:endParaRPr lang="ko-KR" altLang="en-US" sz="1400"/>
        </a:p>
      </dgm:t>
    </dgm:pt>
    <dgm:pt modelId="{947CBBFC-AAF7-4DAE-93CC-A44C0BD6D6AC}" type="sibTrans" cxnId="{0D99AA4F-5EE7-402C-9119-28542E401868}">
      <dgm:prSet custT="1"/>
      <dgm:spPr/>
      <dgm:t>
        <a:bodyPr/>
        <a:lstStyle/>
        <a:p>
          <a:pPr latinLnBrk="1"/>
          <a:endParaRPr lang="ko-KR" altLang="en-US" sz="1400"/>
        </a:p>
      </dgm:t>
    </dgm:pt>
    <dgm:pt modelId="{B87A15F2-E8DB-4DC1-9851-E487B6B18693}">
      <dgm:prSet phldrT="[텍스트]" custT="1"/>
      <dgm:spPr/>
      <dgm:t>
        <a:bodyPr/>
        <a:lstStyle/>
        <a:p>
          <a:pPr latinLnBrk="1"/>
          <a:r>
            <a:rPr lang="ko-KR" altLang="en-US" sz="1400"/>
            <a:t>번역프로그램</a:t>
          </a:r>
          <a:endParaRPr lang="en-US" altLang="ko-KR" sz="1400"/>
        </a:p>
        <a:p>
          <a:pPr latinLnBrk="1"/>
          <a:r>
            <a:rPr lang="en-US" altLang="ko-KR" sz="1400"/>
            <a:t>(</a:t>
          </a:r>
          <a:r>
            <a:rPr lang="ko-KR" altLang="en-US" sz="1400"/>
            <a:t>어셈블러</a:t>
          </a:r>
          <a:r>
            <a:rPr lang="en-US" altLang="ko-KR" sz="1400"/>
            <a:t>)</a:t>
          </a:r>
          <a:endParaRPr lang="ko-KR" altLang="en-US" sz="1400"/>
        </a:p>
      </dgm:t>
    </dgm:pt>
    <dgm:pt modelId="{891B7708-53C4-4AD1-B353-E69839CB7E3C}" type="parTrans" cxnId="{9D2DCA8D-91C5-4A93-A0B1-B29206DAA348}">
      <dgm:prSet/>
      <dgm:spPr/>
      <dgm:t>
        <a:bodyPr/>
        <a:lstStyle/>
        <a:p>
          <a:pPr latinLnBrk="1"/>
          <a:endParaRPr lang="ko-KR" altLang="en-US" sz="1400"/>
        </a:p>
      </dgm:t>
    </dgm:pt>
    <dgm:pt modelId="{F51EADF6-2D6A-4AEF-B7B6-FE2AF7A7F010}" type="sibTrans" cxnId="{9D2DCA8D-91C5-4A93-A0B1-B29206DAA348}">
      <dgm:prSet custT="1"/>
      <dgm:spPr/>
      <dgm:t>
        <a:bodyPr/>
        <a:lstStyle/>
        <a:p>
          <a:pPr latinLnBrk="1"/>
          <a:endParaRPr lang="ko-KR" altLang="en-US" sz="1400"/>
        </a:p>
      </dgm:t>
    </dgm:pt>
    <dgm:pt modelId="{FB67282F-0D6C-40B9-A5C0-A4E5E16AD939}">
      <dgm:prSet phldrT="[텍스트]" custT="1"/>
      <dgm:spPr/>
      <dgm:t>
        <a:bodyPr/>
        <a:lstStyle/>
        <a:p>
          <a:pPr latinLnBrk="1"/>
          <a:r>
            <a:rPr lang="ko-KR" altLang="en-US" sz="1400"/>
            <a:t>기계어</a:t>
          </a:r>
        </a:p>
      </dgm:t>
    </dgm:pt>
    <dgm:pt modelId="{3764E9CB-1D3B-438E-9500-BA4EF9F927E5}" type="parTrans" cxnId="{D09D3FDD-9AC7-45AE-B75C-316A5E9EB324}">
      <dgm:prSet/>
      <dgm:spPr/>
      <dgm:t>
        <a:bodyPr/>
        <a:lstStyle/>
        <a:p>
          <a:pPr latinLnBrk="1"/>
          <a:endParaRPr lang="ko-KR" altLang="en-US" sz="1400"/>
        </a:p>
      </dgm:t>
    </dgm:pt>
    <dgm:pt modelId="{045BB1B0-9D16-4229-904A-F4A3597EA124}" type="sibTrans" cxnId="{D09D3FDD-9AC7-45AE-B75C-316A5E9EB324}">
      <dgm:prSet/>
      <dgm:spPr/>
      <dgm:t>
        <a:bodyPr/>
        <a:lstStyle/>
        <a:p>
          <a:pPr latinLnBrk="1"/>
          <a:endParaRPr lang="ko-KR" altLang="en-US" sz="1400"/>
        </a:p>
      </dgm:t>
    </dgm:pt>
    <dgm:pt modelId="{0040D482-14A1-48F9-8733-2671D7AA8C88}" type="pres">
      <dgm:prSet presAssocID="{0BA5B962-6E04-42A9-A44B-7F9E1FCB6210}" presName="Name0" presStyleCnt="0">
        <dgm:presLayoutVars>
          <dgm:dir/>
          <dgm:resizeHandles val="exact"/>
        </dgm:presLayoutVars>
      </dgm:prSet>
      <dgm:spPr/>
    </dgm:pt>
    <dgm:pt modelId="{08ABE3DF-C518-4FA5-B057-DE44BE709AD4}" type="pres">
      <dgm:prSet presAssocID="{C1AE6788-8E24-4905-9375-15862AA0A0D7}" presName="node" presStyleLbl="node1" presStyleIdx="0" presStyleCnt="3">
        <dgm:presLayoutVars>
          <dgm:bulletEnabled val="1"/>
        </dgm:presLayoutVars>
      </dgm:prSet>
      <dgm:spPr/>
    </dgm:pt>
    <dgm:pt modelId="{17210490-DEF6-4ED5-9F7E-9066410E8D4D}" type="pres">
      <dgm:prSet presAssocID="{947CBBFC-AAF7-4DAE-93CC-A44C0BD6D6AC}" presName="sibTrans" presStyleLbl="sibTrans2D1" presStyleIdx="0" presStyleCnt="2"/>
      <dgm:spPr/>
    </dgm:pt>
    <dgm:pt modelId="{81068E7A-FC86-4C26-889F-5A157496E5AC}" type="pres">
      <dgm:prSet presAssocID="{947CBBFC-AAF7-4DAE-93CC-A44C0BD6D6AC}" presName="connectorText" presStyleLbl="sibTrans2D1" presStyleIdx="0" presStyleCnt="2"/>
      <dgm:spPr/>
    </dgm:pt>
    <dgm:pt modelId="{DCE40677-1F47-44A9-8885-35F55FEC60F7}" type="pres">
      <dgm:prSet presAssocID="{B87A15F2-E8DB-4DC1-9851-E487B6B18693}" presName="node" presStyleLbl="node1" presStyleIdx="1" presStyleCnt="3">
        <dgm:presLayoutVars>
          <dgm:bulletEnabled val="1"/>
        </dgm:presLayoutVars>
      </dgm:prSet>
      <dgm:spPr/>
    </dgm:pt>
    <dgm:pt modelId="{C2952D5A-2907-42A8-A29E-0644182201F4}" type="pres">
      <dgm:prSet presAssocID="{F51EADF6-2D6A-4AEF-B7B6-FE2AF7A7F010}" presName="sibTrans" presStyleLbl="sibTrans2D1" presStyleIdx="1" presStyleCnt="2"/>
      <dgm:spPr/>
    </dgm:pt>
    <dgm:pt modelId="{86A3D688-AA3E-47F2-AE26-CCF3975D551B}" type="pres">
      <dgm:prSet presAssocID="{F51EADF6-2D6A-4AEF-B7B6-FE2AF7A7F010}" presName="connectorText" presStyleLbl="sibTrans2D1" presStyleIdx="1" presStyleCnt="2"/>
      <dgm:spPr/>
    </dgm:pt>
    <dgm:pt modelId="{B52AC497-7098-4AE1-861F-EC30AF015444}" type="pres">
      <dgm:prSet presAssocID="{FB67282F-0D6C-40B9-A5C0-A4E5E16AD939}" presName="node" presStyleLbl="node1" presStyleIdx="2" presStyleCnt="3">
        <dgm:presLayoutVars>
          <dgm:bulletEnabled val="1"/>
        </dgm:presLayoutVars>
      </dgm:prSet>
      <dgm:spPr/>
    </dgm:pt>
  </dgm:ptLst>
  <dgm:cxnLst>
    <dgm:cxn modelId="{FC407832-1967-4AC7-BDDA-43B501112156}" type="presOf" srcId="{0BA5B962-6E04-42A9-A44B-7F9E1FCB6210}" destId="{0040D482-14A1-48F9-8733-2671D7AA8C88}" srcOrd="0" destOrd="0" presId="urn:microsoft.com/office/officeart/2005/8/layout/process1"/>
    <dgm:cxn modelId="{AE598C45-C049-4525-9648-69DFD6418E2D}" type="presOf" srcId="{FB67282F-0D6C-40B9-A5C0-A4E5E16AD939}" destId="{B52AC497-7098-4AE1-861F-EC30AF015444}" srcOrd="0" destOrd="0" presId="urn:microsoft.com/office/officeart/2005/8/layout/process1"/>
    <dgm:cxn modelId="{0D99AA4F-5EE7-402C-9119-28542E401868}" srcId="{0BA5B962-6E04-42A9-A44B-7F9E1FCB6210}" destId="{C1AE6788-8E24-4905-9375-15862AA0A0D7}" srcOrd="0" destOrd="0" parTransId="{125D94CD-683E-411D-9B22-EF96FD40F85C}" sibTransId="{947CBBFC-AAF7-4DAE-93CC-A44C0BD6D6AC}"/>
    <dgm:cxn modelId="{9069BB58-B597-43A2-AC00-49DB74D74DF5}" type="presOf" srcId="{947CBBFC-AAF7-4DAE-93CC-A44C0BD6D6AC}" destId="{17210490-DEF6-4ED5-9F7E-9066410E8D4D}" srcOrd="0" destOrd="0" presId="urn:microsoft.com/office/officeart/2005/8/layout/process1"/>
    <dgm:cxn modelId="{8C159A7B-69CE-4093-B360-249DD09A6660}" type="presOf" srcId="{947CBBFC-AAF7-4DAE-93CC-A44C0BD6D6AC}" destId="{81068E7A-FC86-4C26-889F-5A157496E5AC}" srcOrd="1" destOrd="0" presId="urn:microsoft.com/office/officeart/2005/8/layout/process1"/>
    <dgm:cxn modelId="{9D2DCA8D-91C5-4A93-A0B1-B29206DAA348}" srcId="{0BA5B962-6E04-42A9-A44B-7F9E1FCB6210}" destId="{B87A15F2-E8DB-4DC1-9851-E487B6B18693}" srcOrd="1" destOrd="0" parTransId="{891B7708-53C4-4AD1-B353-E69839CB7E3C}" sibTransId="{F51EADF6-2D6A-4AEF-B7B6-FE2AF7A7F010}"/>
    <dgm:cxn modelId="{421F799B-AF76-4052-8982-801D91ED6E12}" type="presOf" srcId="{F51EADF6-2D6A-4AEF-B7B6-FE2AF7A7F010}" destId="{86A3D688-AA3E-47F2-AE26-CCF3975D551B}" srcOrd="1" destOrd="0" presId="urn:microsoft.com/office/officeart/2005/8/layout/process1"/>
    <dgm:cxn modelId="{6F6418B5-E286-4DB6-B6C4-8C58EFB06DEF}" type="presOf" srcId="{C1AE6788-8E24-4905-9375-15862AA0A0D7}" destId="{08ABE3DF-C518-4FA5-B057-DE44BE709AD4}" srcOrd="0" destOrd="0" presId="urn:microsoft.com/office/officeart/2005/8/layout/process1"/>
    <dgm:cxn modelId="{F7606FC2-42BD-4DAC-9748-851D392FA3AD}" type="presOf" srcId="{F51EADF6-2D6A-4AEF-B7B6-FE2AF7A7F010}" destId="{C2952D5A-2907-42A8-A29E-0644182201F4}" srcOrd="0" destOrd="0" presId="urn:microsoft.com/office/officeart/2005/8/layout/process1"/>
    <dgm:cxn modelId="{D09D3FDD-9AC7-45AE-B75C-316A5E9EB324}" srcId="{0BA5B962-6E04-42A9-A44B-7F9E1FCB6210}" destId="{FB67282F-0D6C-40B9-A5C0-A4E5E16AD939}" srcOrd="2" destOrd="0" parTransId="{3764E9CB-1D3B-438E-9500-BA4EF9F927E5}" sibTransId="{045BB1B0-9D16-4229-904A-F4A3597EA124}"/>
    <dgm:cxn modelId="{51D668EF-9B8E-4D70-81C6-B6214E5ECF74}" type="presOf" srcId="{B87A15F2-E8DB-4DC1-9851-E487B6B18693}" destId="{DCE40677-1F47-44A9-8885-35F55FEC60F7}" srcOrd="0" destOrd="0" presId="urn:microsoft.com/office/officeart/2005/8/layout/process1"/>
    <dgm:cxn modelId="{01394074-EC7F-4F18-B773-0700599D781B}" type="presParOf" srcId="{0040D482-14A1-48F9-8733-2671D7AA8C88}" destId="{08ABE3DF-C518-4FA5-B057-DE44BE709AD4}" srcOrd="0" destOrd="0" presId="urn:microsoft.com/office/officeart/2005/8/layout/process1"/>
    <dgm:cxn modelId="{59B5B517-62AD-4298-8D1A-80A6475B68D7}" type="presParOf" srcId="{0040D482-14A1-48F9-8733-2671D7AA8C88}" destId="{17210490-DEF6-4ED5-9F7E-9066410E8D4D}" srcOrd="1" destOrd="0" presId="urn:microsoft.com/office/officeart/2005/8/layout/process1"/>
    <dgm:cxn modelId="{47C7E1CC-F060-424F-8E81-02ABB2DB3889}" type="presParOf" srcId="{17210490-DEF6-4ED5-9F7E-9066410E8D4D}" destId="{81068E7A-FC86-4C26-889F-5A157496E5AC}" srcOrd="0" destOrd="0" presId="urn:microsoft.com/office/officeart/2005/8/layout/process1"/>
    <dgm:cxn modelId="{650FB163-CAF0-48CD-8460-6A262302877E}" type="presParOf" srcId="{0040D482-14A1-48F9-8733-2671D7AA8C88}" destId="{DCE40677-1F47-44A9-8885-35F55FEC60F7}" srcOrd="2" destOrd="0" presId="urn:microsoft.com/office/officeart/2005/8/layout/process1"/>
    <dgm:cxn modelId="{3B347E47-CE89-41AB-9609-58AEAE9331E7}" type="presParOf" srcId="{0040D482-14A1-48F9-8733-2671D7AA8C88}" destId="{C2952D5A-2907-42A8-A29E-0644182201F4}" srcOrd="3" destOrd="0" presId="urn:microsoft.com/office/officeart/2005/8/layout/process1"/>
    <dgm:cxn modelId="{6D5FF2D9-803F-4A0F-8B49-3768ABB8D594}" type="presParOf" srcId="{C2952D5A-2907-42A8-A29E-0644182201F4}" destId="{86A3D688-AA3E-47F2-AE26-CCF3975D551B}" srcOrd="0" destOrd="0" presId="urn:microsoft.com/office/officeart/2005/8/layout/process1"/>
    <dgm:cxn modelId="{E911CA1B-ADCF-4568-A605-0754B35A618A}" type="presParOf" srcId="{0040D482-14A1-48F9-8733-2671D7AA8C88}" destId="{B52AC497-7098-4AE1-861F-EC30AF01544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EBA73-64B2-4E58-85B0-D213F651FA24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BAE3FE12-C12F-4537-8005-56C17815E5F9}">
      <dgm:prSet phldrT="[텍스트]" custT="1"/>
      <dgm:spPr/>
      <dgm:t>
        <a:bodyPr/>
        <a:lstStyle/>
        <a:p>
          <a:pPr latinLnBrk="1"/>
          <a:r>
            <a:rPr lang="ko-KR" altLang="en-US" sz="1600" b="1" dirty="0"/>
            <a:t>할당</a:t>
          </a:r>
          <a:r>
            <a:rPr lang="en-US" altLang="ko-KR" sz="1600" b="1" dirty="0"/>
            <a:t>(Allocation)</a:t>
          </a:r>
          <a:endParaRPr lang="ko-KR" altLang="en-US" sz="1600" b="1" dirty="0"/>
        </a:p>
      </dgm:t>
    </dgm:pt>
    <dgm:pt modelId="{FE0EF93D-770D-4110-AC39-5B009104514D}" type="parTrans" cxnId="{F16B4BF7-F97B-4EF5-A7F8-661B2B04775A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69BA0DEA-330A-4178-830F-E45AF12C20C3}" type="sibTrans" cxnId="{F16B4BF7-F97B-4EF5-A7F8-661B2B04775A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F9262970-8EC1-423B-BBCB-301B7B63924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목적 프로그램이 실행될 주기억장치 공간을 확보하는 기능</a:t>
          </a:r>
        </a:p>
      </dgm:t>
    </dgm:pt>
    <dgm:pt modelId="{A1B0A95B-46AA-40B2-AE12-0509EDE7BE1B}" type="parTrans" cxnId="{05B751E3-62F6-45F4-A5C5-F9FAC7A24037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16C8A7DF-21DD-4280-81FA-6799C3B2FF88}" type="sibTrans" cxnId="{05B751E3-62F6-45F4-A5C5-F9FAC7A24037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DAD6CC94-CE54-46BB-B864-A349FE7ECF7F}">
      <dgm:prSet phldrT="[텍스트]" custT="1"/>
      <dgm:spPr/>
      <dgm:t>
        <a:bodyPr/>
        <a:lstStyle/>
        <a:p>
          <a:pPr latinLnBrk="1"/>
          <a:r>
            <a:rPr lang="ko-KR" altLang="en-US" sz="1600" b="1"/>
            <a:t>연결</a:t>
          </a:r>
          <a:r>
            <a:rPr lang="en-US" altLang="ko-KR" sz="1600" b="1"/>
            <a:t>(Linking)</a:t>
          </a:r>
          <a:endParaRPr lang="ko-KR" altLang="en-US" sz="1600" b="1" dirty="0"/>
        </a:p>
      </dgm:t>
    </dgm:pt>
    <dgm:pt modelId="{9B92F74E-4DE7-4804-8F75-E5CB2A7720D2}" type="parTrans" cxnId="{03DAF69B-290F-4FAF-A761-A2A91292BAE4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F49F6BB8-3EE5-4A98-BECF-955938CFD73A}" type="sibTrans" cxnId="{03DAF69B-290F-4FAF-A761-A2A91292BAE4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5B1AF96D-2A5E-4C5C-A3D3-B6CDF7F979A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부 프로그램 </a:t>
          </a:r>
          <a:r>
            <a:rPr lang="ko-KR" altLang="en-US" sz="1400" dirty="0" err="1"/>
            <a:t>호출시</a:t>
          </a:r>
          <a:r>
            <a:rPr lang="ko-KR" altLang="en-US" sz="1400" dirty="0"/>
            <a:t> 그 부 프로그램이 할당된 기억장소의 시작주소를 호출한 부분에 등록하여 연결하는 기능</a:t>
          </a:r>
        </a:p>
      </dgm:t>
    </dgm:pt>
    <dgm:pt modelId="{62179515-512B-4DE6-A210-8F7E95295485}" type="parTrans" cxnId="{03F4A38C-7B8C-48E7-AC19-E73D605929DF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493B7026-1DED-4540-B259-D51F56141EFE}" type="sibTrans" cxnId="{03F4A38C-7B8C-48E7-AC19-E73D605929DF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D121C36D-C084-4863-8B1F-210F299E06B7}">
      <dgm:prSet phldrT="[텍스트]" custT="1"/>
      <dgm:spPr/>
      <dgm:t>
        <a:bodyPr/>
        <a:lstStyle/>
        <a:p>
          <a:pPr latinLnBrk="1"/>
          <a:r>
            <a:rPr lang="ko-KR" altLang="en-US" sz="1600" b="1"/>
            <a:t>재배치</a:t>
          </a:r>
          <a:r>
            <a:rPr lang="en-US" altLang="ko-KR" sz="1600" b="1"/>
            <a:t>(Relocation)</a:t>
          </a:r>
          <a:endParaRPr lang="ko-KR" altLang="en-US" sz="1600" b="1" dirty="0"/>
        </a:p>
      </dgm:t>
    </dgm:pt>
    <dgm:pt modelId="{7726FE92-5BB8-4BB7-BEAE-EF6F5016066B}" type="parTrans" cxnId="{AD8FE6E8-568B-4447-8CD5-95586979E9A0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BFFE9098-CD8E-4B96-BCC5-71066D8C574B}" type="sibTrans" cxnId="{AD8FE6E8-568B-4447-8CD5-95586979E9A0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80DFC287-B2BA-4989-AF84-336175A2128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보조기억장치에 저장된 프로그램이 사용하는 각 주소들을 할당된 기억장소의 실제 주소로 배치시키는 기능</a:t>
          </a:r>
        </a:p>
      </dgm:t>
    </dgm:pt>
    <dgm:pt modelId="{D421AF06-A2CE-448B-81A8-21A43E449FC1}" type="parTrans" cxnId="{5579580C-AA93-4184-92F8-66C75D8DE43C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26103887-1343-436B-9507-49DE1662B715}" type="sibTrans" cxnId="{5579580C-AA93-4184-92F8-66C75D8DE43C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A6A4E590-540D-42E8-B36B-0A224F126D03}">
      <dgm:prSet custT="1"/>
      <dgm:spPr/>
      <dgm:t>
        <a:bodyPr/>
        <a:lstStyle/>
        <a:p>
          <a:pPr latinLnBrk="1"/>
          <a:r>
            <a:rPr lang="ko-KR" altLang="en-US" sz="1600" b="1"/>
            <a:t>적재</a:t>
          </a:r>
          <a:r>
            <a:rPr lang="en-US" altLang="ko-KR" sz="1600" b="1"/>
            <a:t>(Loading)</a:t>
          </a:r>
          <a:endParaRPr lang="ko-KR" altLang="en-US" sz="1600" b="1" dirty="0"/>
        </a:p>
      </dgm:t>
    </dgm:pt>
    <dgm:pt modelId="{616AE457-4581-4B4E-9CD3-73F91825E0D7}" type="parTrans" cxnId="{57687386-11E5-404C-967C-DDF32668BCEE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A2BF59D8-B93A-4BFC-9F16-A8877BF94196}" type="sibTrans" cxnId="{57687386-11E5-404C-967C-DDF32668BCEE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9AE36E53-9FD1-4368-BD01-D32526400D35}">
      <dgm:prSet custT="1"/>
      <dgm:spPr/>
      <dgm:t>
        <a:bodyPr/>
        <a:lstStyle/>
        <a:p>
          <a:pPr latinLnBrk="1"/>
          <a:r>
            <a:rPr lang="ko-KR" altLang="en-US" sz="1400"/>
            <a:t>실행 프로그램을 할당된 기억공간에 실제로 옮기는 기능</a:t>
          </a:r>
        </a:p>
      </dgm:t>
    </dgm:pt>
    <dgm:pt modelId="{83ED362E-2C6F-478B-9CDF-D3CE28D7993C}" type="parTrans" cxnId="{740D2975-5771-4579-BE17-8F42DEE80445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A299AE50-899F-4957-80C7-D3D0CE67BB16}" type="sibTrans" cxnId="{740D2975-5771-4579-BE17-8F42DEE80445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F0338B9C-0CBF-4D3F-B9CA-52FC54FCCA4B}">
      <dgm:prSet custT="1"/>
      <dgm:spPr/>
      <dgm:t>
        <a:bodyPr/>
        <a:lstStyle/>
        <a:p>
          <a:pPr latinLnBrk="1"/>
          <a:r>
            <a:rPr lang="ko-KR" altLang="en-US" sz="1400"/>
            <a:t>프로그램 전체를 주기억 장치에 한번에 적재 또는 필요한 일부분만 차례대로 적재</a:t>
          </a:r>
          <a:endParaRPr lang="ko-KR" altLang="en-US" sz="1400" dirty="0"/>
        </a:p>
      </dgm:t>
    </dgm:pt>
    <dgm:pt modelId="{6748E504-E466-401E-890F-CADBE5F469C3}" type="parTrans" cxnId="{BB51FF62-96EC-487A-BB26-A0B71AE6E228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A9CA340F-5063-4C04-B8EB-416883BB3DC1}" type="sibTrans" cxnId="{BB51FF62-96EC-487A-BB26-A0B71AE6E228}">
      <dgm:prSet/>
      <dgm:spPr/>
      <dgm:t>
        <a:bodyPr/>
        <a:lstStyle/>
        <a:p>
          <a:pPr latinLnBrk="1"/>
          <a:endParaRPr lang="ko-KR" altLang="en-US" sz="1400">
            <a:solidFill>
              <a:schemeClr val="tx1"/>
            </a:solidFill>
          </a:endParaRPr>
        </a:p>
      </dgm:t>
    </dgm:pt>
    <dgm:pt modelId="{1A3EFE9A-73A1-4F24-B2CF-07FD84535F92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실행 프로그램을 실행시키기 위해 기억장치 내에 옮겨 놓을 공간을 확보하는 기능</a:t>
          </a:r>
        </a:p>
      </dgm:t>
    </dgm:pt>
    <dgm:pt modelId="{03B87239-DDA3-4FD2-8459-CAE2EA79B92D}" type="parTrans" cxnId="{9508FCF2-3D27-42C5-A451-01CD820C0F30}">
      <dgm:prSet/>
      <dgm:spPr/>
      <dgm:t>
        <a:bodyPr/>
        <a:lstStyle/>
        <a:p>
          <a:pPr latinLnBrk="1"/>
          <a:endParaRPr lang="ko-KR" altLang="en-US"/>
        </a:p>
      </dgm:t>
    </dgm:pt>
    <dgm:pt modelId="{A30F2A28-5FEA-4588-B722-BC8C5F90E12F}" type="sibTrans" cxnId="{9508FCF2-3D27-42C5-A451-01CD820C0F30}">
      <dgm:prSet/>
      <dgm:spPr/>
      <dgm:t>
        <a:bodyPr/>
        <a:lstStyle/>
        <a:p>
          <a:pPr latinLnBrk="1"/>
          <a:endParaRPr lang="ko-KR" altLang="en-US"/>
        </a:p>
      </dgm:t>
    </dgm:pt>
    <dgm:pt modelId="{FE719C46-AA4D-4FB4-BF40-A461709F846D}" type="pres">
      <dgm:prSet presAssocID="{3B9EBA73-64B2-4E58-85B0-D213F651FA24}" presName="Name0" presStyleCnt="0">
        <dgm:presLayoutVars>
          <dgm:dir/>
          <dgm:animLvl val="lvl"/>
          <dgm:resizeHandles val="exact"/>
        </dgm:presLayoutVars>
      </dgm:prSet>
      <dgm:spPr/>
    </dgm:pt>
    <dgm:pt modelId="{62510AA3-5328-4809-88C6-73CE1069EC74}" type="pres">
      <dgm:prSet presAssocID="{BAE3FE12-C12F-4537-8005-56C17815E5F9}" presName="linNode" presStyleCnt="0"/>
      <dgm:spPr/>
    </dgm:pt>
    <dgm:pt modelId="{547E447D-3CD2-40ED-9180-3C40CC4488AC}" type="pres">
      <dgm:prSet presAssocID="{BAE3FE12-C12F-4537-8005-56C17815E5F9}" presName="parentText" presStyleLbl="node1" presStyleIdx="0" presStyleCnt="4" custScaleX="62347" custScaleY="66922" custLinFactNeighborY="5465">
        <dgm:presLayoutVars>
          <dgm:chMax val="1"/>
          <dgm:bulletEnabled val="1"/>
        </dgm:presLayoutVars>
      </dgm:prSet>
      <dgm:spPr/>
    </dgm:pt>
    <dgm:pt modelId="{B7EDE152-AC63-4D4C-BCCD-55E14C71B5E2}" type="pres">
      <dgm:prSet presAssocID="{BAE3FE12-C12F-4537-8005-56C17815E5F9}" presName="descendantText" presStyleLbl="alignAccFollowNode1" presStyleIdx="0" presStyleCnt="4" custScaleX="121008">
        <dgm:presLayoutVars>
          <dgm:bulletEnabled val="1"/>
        </dgm:presLayoutVars>
      </dgm:prSet>
      <dgm:spPr/>
    </dgm:pt>
    <dgm:pt modelId="{39DD00ED-789E-4C02-8CC3-E29F86304858}" type="pres">
      <dgm:prSet presAssocID="{69BA0DEA-330A-4178-830F-E45AF12C20C3}" presName="sp" presStyleCnt="0"/>
      <dgm:spPr/>
    </dgm:pt>
    <dgm:pt modelId="{6F4F7A49-4292-4E70-B91F-E6CCD968F331}" type="pres">
      <dgm:prSet presAssocID="{DAD6CC94-CE54-46BB-B864-A349FE7ECF7F}" presName="linNode" presStyleCnt="0"/>
      <dgm:spPr/>
    </dgm:pt>
    <dgm:pt modelId="{525103FE-72FB-4992-952D-A9EDB30AE028}" type="pres">
      <dgm:prSet presAssocID="{DAD6CC94-CE54-46BB-B864-A349FE7ECF7F}" presName="parentText" presStyleLbl="node1" presStyleIdx="1" presStyleCnt="4" custScaleX="63078" custScaleY="64368" custLinFactNeighborY="5465">
        <dgm:presLayoutVars>
          <dgm:chMax val="1"/>
          <dgm:bulletEnabled val="1"/>
        </dgm:presLayoutVars>
      </dgm:prSet>
      <dgm:spPr/>
    </dgm:pt>
    <dgm:pt modelId="{088456EF-E22B-4F64-950E-D67013ABE628}" type="pres">
      <dgm:prSet presAssocID="{DAD6CC94-CE54-46BB-B864-A349FE7ECF7F}" presName="descendantText" presStyleLbl="alignAccFollowNode1" presStyleIdx="1" presStyleCnt="4" custScaleX="119947">
        <dgm:presLayoutVars>
          <dgm:bulletEnabled val="1"/>
        </dgm:presLayoutVars>
      </dgm:prSet>
      <dgm:spPr/>
    </dgm:pt>
    <dgm:pt modelId="{659BE585-611A-4C9C-894D-7AC4B6657D44}" type="pres">
      <dgm:prSet presAssocID="{F49F6BB8-3EE5-4A98-BECF-955938CFD73A}" presName="sp" presStyleCnt="0"/>
      <dgm:spPr/>
    </dgm:pt>
    <dgm:pt modelId="{79DD01EA-F81E-427B-A97E-6D07DC7CC7E8}" type="pres">
      <dgm:prSet presAssocID="{D121C36D-C084-4863-8B1F-210F299E06B7}" presName="linNode" presStyleCnt="0"/>
      <dgm:spPr/>
    </dgm:pt>
    <dgm:pt modelId="{8A8BF495-984F-4A7A-ACBA-FA3EEEDA9D9D}" type="pres">
      <dgm:prSet presAssocID="{D121C36D-C084-4863-8B1F-210F299E06B7}" presName="parentText" presStyleLbl="node1" presStyleIdx="2" presStyleCnt="4" custScaleX="62347" custScaleY="68667" custLinFactNeighborY="5465">
        <dgm:presLayoutVars>
          <dgm:chMax val="1"/>
          <dgm:bulletEnabled val="1"/>
        </dgm:presLayoutVars>
      </dgm:prSet>
      <dgm:spPr/>
    </dgm:pt>
    <dgm:pt modelId="{8CE27102-23C6-4FA5-945D-0E319365EC82}" type="pres">
      <dgm:prSet presAssocID="{D121C36D-C084-4863-8B1F-210F299E06B7}" presName="descendantText" presStyleLbl="alignAccFollowNode1" presStyleIdx="2" presStyleCnt="4" custScaleX="119787">
        <dgm:presLayoutVars>
          <dgm:bulletEnabled val="1"/>
        </dgm:presLayoutVars>
      </dgm:prSet>
      <dgm:spPr/>
    </dgm:pt>
    <dgm:pt modelId="{A8D5B39D-72C3-4B1F-BBBD-90AB5218505C}" type="pres">
      <dgm:prSet presAssocID="{BFFE9098-CD8E-4B96-BCC5-71066D8C574B}" presName="sp" presStyleCnt="0"/>
      <dgm:spPr/>
    </dgm:pt>
    <dgm:pt modelId="{1D036560-01AE-4125-91A5-49A341881EDF}" type="pres">
      <dgm:prSet presAssocID="{A6A4E590-540D-42E8-B36B-0A224F126D03}" presName="linNode" presStyleCnt="0"/>
      <dgm:spPr/>
    </dgm:pt>
    <dgm:pt modelId="{A5E66EFB-050E-439D-A010-6B120A43011D}" type="pres">
      <dgm:prSet presAssocID="{A6A4E590-540D-42E8-B36B-0A224F126D03}" presName="parentText" presStyleLbl="node1" presStyleIdx="3" presStyleCnt="4" custScaleX="63511" custScaleY="74357">
        <dgm:presLayoutVars>
          <dgm:chMax val="1"/>
          <dgm:bulletEnabled val="1"/>
        </dgm:presLayoutVars>
      </dgm:prSet>
      <dgm:spPr/>
    </dgm:pt>
    <dgm:pt modelId="{3F06B06F-4856-4C3E-9733-3601AB361D39}" type="pres">
      <dgm:prSet presAssocID="{A6A4E590-540D-42E8-B36B-0A224F126D03}" presName="descendantText" presStyleLbl="alignAccFollowNode1" presStyleIdx="3" presStyleCnt="4" custScaleX="118546" custScaleY="129901">
        <dgm:presLayoutVars>
          <dgm:bulletEnabled val="1"/>
        </dgm:presLayoutVars>
      </dgm:prSet>
      <dgm:spPr/>
    </dgm:pt>
  </dgm:ptLst>
  <dgm:cxnLst>
    <dgm:cxn modelId="{F6D7970B-DBEA-41B8-8506-23D7A379D7FD}" type="presOf" srcId="{80DFC287-B2BA-4989-AF84-336175A21280}" destId="{8CE27102-23C6-4FA5-945D-0E319365EC82}" srcOrd="0" destOrd="0" presId="urn:microsoft.com/office/officeart/2005/8/layout/vList5"/>
    <dgm:cxn modelId="{5579580C-AA93-4184-92F8-66C75D8DE43C}" srcId="{D121C36D-C084-4863-8B1F-210F299E06B7}" destId="{80DFC287-B2BA-4989-AF84-336175A21280}" srcOrd="0" destOrd="0" parTransId="{D421AF06-A2CE-448B-81A8-21A43E449FC1}" sibTransId="{26103887-1343-436B-9507-49DE1662B715}"/>
    <dgm:cxn modelId="{253BD412-6756-4732-9DB8-9BC2F2024913}" type="presOf" srcId="{DAD6CC94-CE54-46BB-B864-A349FE7ECF7F}" destId="{525103FE-72FB-4992-952D-A9EDB30AE028}" srcOrd="0" destOrd="0" presId="urn:microsoft.com/office/officeart/2005/8/layout/vList5"/>
    <dgm:cxn modelId="{F86CBB18-AE01-4C5B-935C-EBCF3FF97E01}" type="presOf" srcId="{3B9EBA73-64B2-4E58-85B0-D213F651FA24}" destId="{FE719C46-AA4D-4FB4-BF40-A461709F846D}" srcOrd="0" destOrd="0" presId="urn:microsoft.com/office/officeart/2005/8/layout/vList5"/>
    <dgm:cxn modelId="{6C334329-2C8B-4D15-A2AD-44E9F0F485C7}" type="presOf" srcId="{F0338B9C-0CBF-4D3F-B9CA-52FC54FCCA4B}" destId="{3F06B06F-4856-4C3E-9733-3601AB361D39}" srcOrd="0" destOrd="1" presId="urn:microsoft.com/office/officeart/2005/8/layout/vList5"/>
    <dgm:cxn modelId="{BB51FF62-96EC-487A-BB26-A0B71AE6E228}" srcId="{A6A4E590-540D-42E8-B36B-0A224F126D03}" destId="{F0338B9C-0CBF-4D3F-B9CA-52FC54FCCA4B}" srcOrd="1" destOrd="0" parTransId="{6748E504-E466-401E-890F-CADBE5F469C3}" sibTransId="{A9CA340F-5063-4C04-B8EB-416883BB3DC1}"/>
    <dgm:cxn modelId="{2E1FBE63-68CB-4223-B352-899722C87B63}" type="presOf" srcId="{F9262970-8EC1-423B-BBCB-301B7B639240}" destId="{B7EDE152-AC63-4D4C-BCCD-55E14C71B5E2}" srcOrd="0" destOrd="1" presId="urn:microsoft.com/office/officeart/2005/8/layout/vList5"/>
    <dgm:cxn modelId="{88D02551-A585-4B43-9B65-9FFEF38E2178}" type="presOf" srcId="{5B1AF96D-2A5E-4C5C-A3D3-B6CDF7F979A1}" destId="{088456EF-E22B-4F64-950E-D67013ABE628}" srcOrd="0" destOrd="0" presId="urn:microsoft.com/office/officeart/2005/8/layout/vList5"/>
    <dgm:cxn modelId="{740D2975-5771-4579-BE17-8F42DEE80445}" srcId="{A6A4E590-540D-42E8-B36B-0A224F126D03}" destId="{9AE36E53-9FD1-4368-BD01-D32526400D35}" srcOrd="0" destOrd="0" parTransId="{83ED362E-2C6F-478B-9CDF-D3CE28D7993C}" sibTransId="{A299AE50-899F-4957-80C7-D3D0CE67BB16}"/>
    <dgm:cxn modelId="{5F97027F-397D-4EEA-BA91-803FEDDAC04A}" type="presOf" srcId="{BAE3FE12-C12F-4537-8005-56C17815E5F9}" destId="{547E447D-3CD2-40ED-9180-3C40CC4488AC}" srcOrd="0" destOrd="0" presId="urn:microsoft.com/office/officeart/2005/8/layout/vList5"/>
    <dgm:cxn modelId="{57687386-11E5-404C-967C-DDF32668BCEE}" srcId="{3B9EBA73-64B2-4E58-85B0-D213F651FA24}" destId="{A6A4E590-540D-42E8-B36B-0A224F126D03}" srcOrd="3" destOrd="0" parTransId="{616AE457-4581-4B4E-9CD3-73F91825E0D7}" sibTransId="{A2BF59D8-B93A-4BFC-9F16-A8877BF94196}"/>
    <dgm:cxn modelId="{03F4A38C-7B8C-48E7-AC19-E73D605929DF}" srcId="{DAD6CC94-CE54-46BB-B864-A349FE7ECF7F}" destId="{5B1AF96D-2A5E-4C5C-A3D3-B6CDF7F979A1}" srcOrd="0" destOrd="0" parTransId="{62179515-512B-4DE6-A210-8F7E95295485}" sibTransId="{493B7026-1DED-4540-B259-D51F56141EFE}"/>
    <dgm:cxn modelId="{67719896-06F9-43CB-AEA2-1919BEE66212}" type="presOf" srcId="{1A3EFE9A-73A1-4F24-B2CF-07FD84535F92}" destId="{B7EDE152-AC63-4D4C-BCCD-55E14C71B5E2}" srcOrd="0" destOrd="0" presId="urn:microsoft.com/office/officeart/2005/8/layout/vList5"/>
    <dgm:cxn modelId="{03DAF69B-290F-4FAF-A761-A2A91292BAE4}" srcId="{3B9EBA73-64B2-4E58-85B0-D213F651FA24}" destId="{DAD6CC94-CE54-46BB-B864-A349FE7ECF7F}" srcOrd="1" destOrd="0" parTransId="{9B92F74E-4DE7-4804-8F75-E5CB2A7720D2}" sibTransId="{F49F6BB8-3EE5-4A98-BECF-955938CFD73A}"/>
    <dgm:cxn modelId="{F0E449A7-BA09-4A19-9B7B-25C94039F003}" type="presOf" srcId="{9AE36E53-9FD1-4368-BD01-D32526400D35}" destId="{3F06B06F-4856-4C3E-9733-3601AB361D39}" srcOrd="0" destOrd="0" presId="urn:microsoft.com/office/officeart/2005/8/layout/vList5"/>
    <dgm:cxn modelId="{05B751E3-62F6-45F4-A5C5-F9FAC7A24037}" srcId="{BAE3FE12-C12F-4537-8005-56C17815E5F9}" destId="{F9262970-8EC1-423B-BBCB-301B7B639240}" srcOrd="1" destOrd="0" parTransId="{A1B0A95B-46AA-40B2-AE12-0509EDE7BE1B}" sibTransId="{16C8A7DF-21DD-4280-81FA-6799C3B2FF88}"/>
    <dgm:cxn modelId="{AD8FE6E8-568B-4447-8CD5-95586979E9A0}" srcId="{3B9EBA73-64B2-4E58-85B0-D213F651FA24}" destId="{D121C36D-C084-4863-8B1F-210F299E06B7}" srcOrd="2" destOrd="0" parTransId="{7726FE92-5BB8-4BB7-BEAE-EF6F5016066B}" sibTransId="{BFFE9098-CD8E-4B96-BCC5-71066D8C574B}"/>
    <dgm:cxn modelId="{9508FCF2-3D27-42C5-A451-01CD820C0F30}" srcId="{BAE3FE12-C12F-4537-8005-56C17815E5F9}" destId="{1A3EFE9A-73A1-4F24-B2CF-07FD84535F92}" srcOrd="0" destOrd="0" parTransId="{03B87239-DDA3-4FD2-8459-CAE2EA79B92D}" sibTransId="{A30F2A28-5FEA-4588-B722-BC8C5F90E12F}"/>
    <dgm:cxn modelId="{F16B4BF7-F97B-4EF5-A7F8-661B2B04775A}" srcId="{3B9EBA73-64B2-4E58-85B0-D213F651FA24}" destId="{BAE3FE12-C12F-4537-8005-56C17815E5F9}" srcOrd="0" destOrd="0" parTransId="{FE0EF93D-770D-4110-AC39-5B009104514D}" sibTransId="{69BA0DEA-330A-4178-830F-E45AF12C20C3}"/>
    <dgm:cxn modelId="{829EC6F9-FBB1-455F-9181-0E4CB5DEA4F5}" type="presOf" srcId="{A6A4E590-540D-42E8-B36B-0A224F126D03}" destId="{A5E66EFB-050E-439D-A010-6B120A43011D}" srcOrd="0" destOrd="0" presId="urn:microsoft.com/office/officeart/2005/8/layout/vList5"/>
    <dgm:cxn modelId="{AD62A2FA-7070-4D66-A2D8-306B03442AEA}" type="presOf" srcId="{D121C36D-C084-4863-8B1F-210F299E06B7}" destId="{8A8BF495-984F-4A7A-ACBA-FA3EEEDA9D9D}" srcOrd="0" destOrd="0" presId="urn:microsoft.com/office/officeart/2005/8/layout/vList5"/>
    <dgm:cxn modelId="{9D6055C8-CAE2-453C-A7B4-298C4E73B848}" type="presParOf" srcId="{FE719C46-AA4D-4FB4-BF40-A461709F846D}" destId="{62510AA3-5328-4809-88C6-73CE1069EC74}" srcOrd="0" destOrd="0" presId="urn:microsoft.com/office/officeart/2005/8/layout/vList5"/>
    <dgm:cxn modelId="{A057FA4F-C890-4AB8-8B94-F2CF75BE20B4}" type="presParOf" srcId="{62510AA3-5328-4809-88C6-73CE1069EC74}" destId="{547E447D-3CD2-40ED-9180-3C40CC4488AC}" srcOrd="0" destOrd="0" presId="urn:microsoft.com/office/officeart/2005/8/layout/vList5"/>
    <dgm:cxn modelId="{CA6F6009-C590-4234-9E3E-D9832BBCD7BA}" type="presParOf" srcId="{62510AA3-5328-4809-88C6-73CE1069EC74}" destId="{B7EDE152-AC63-4D4C-BCCD-55E14C71B5E2}" srcOrd="1" destOrd="0" presId="urn:microsoft.com/office/officeart/2005/8/layout/vList5"/>
    <dgm:cxn modelId="{E865088F-DA03-4886-953B-10C4E9361824}" type="presParOf" srcId="{FE719C46-AA4D-4FB4-BF40-A461709F846D}" destId="{39DD00ED-789E-4C02-8CC3-E29F86304858}" srcOrd="1" destOrd="0" presId="urn:microsoft.com/office/officeart/2005/8/layout/vList5"/>
    <dgm:cxn modelId="{792D60E2-F48A-433F-82D0-24A9101BC342}" type="presParOf" srcId="{FE719C46-AA4D-4FB4-BF40-A461709F846D}" destId="{6F4F7A49-4292-4E70-B91F-E6CCD968F331}" srcOrd="2" destOrd="0" presId="urn:microsoft.com/office/officeart/2005/8/layout/vList5"/>
    <dgm:cxn modelId="{8F03584E-458F-40B1-9FAA-64BB2ED4D742}" type="presParOf" srcId="{6F4F7A49-4292-4E70-B91F-E6CCD968F331}" destId="{525103FE-72FB-4992-952D-A9EDB30AE028}" srcOrd="0" destOrd="0" presId="urn:microsoft.com/office/officeart/2005/8/layout/vList5"/>
    <dgm:cxn modelId="{2675D835-1D97-415C-9D0F-FE281E68438C}" type="presParOf" srcId="{6F4F7A49-4292-4E70-B91F-E6CCD968F331}" destId="{088456EF-E22B-4F64-950E-D67013ABE628}" srcOrd="1" destOrd="0" presId="urn:microsoft.com/office/officeart/2005/8/layout/vList5"/>
    <dgm:cxn modelId="{FA797482-8C0B-4BE6-923C-3BF61FB794E5}" type="presParOf" srcId="{FE719C46-AA4D-4FB4-BF40-A461709F846D}" destId="{659BE585-611A-4C9C-894D-7AC4B6657D44}" srcOrd="3" destOrd="0" presId="urn:microsoft.com/office/officeart/2005/8/layout/vList5"/>
    <dgm:cxn modelId="{EA143BB4-8A44-4546-9F02-17C323EC55F8}" type="presParOf" srcId="{FE719C46-AA4D-4FB4-BF40-A461709F846D}" destId="{79DD01EA-F81E-427B-A97E-6D07DC7CC7E8}" srcOrd="4" destOrd="0" presId="urn:microsoft.com/office/officeart/2005/8/layout/vList5"/>
    <dgm:cxn modelId="{80B2B995-5819-40D7-9C75-5F65E86E21E5}" type="presParOf" srcId="{79DD01EA-F81E-427B-A97E-6D07DC7CC7E8}" destId="{8A8BF495-984F-4A7A-ACBA-FA3EEEDA9D9D}" srcOrd="0" destOrd="0" presId="urn:microsoft.com/office/officeart/2005/8/layout/vList5"/>
    <dgm:cxn modelId="{4197894A-E5F6-4D95-A354-772CA60EB0E7}" type="presParOf" srcId="{79DD01EA-F81E-427B-A97E-6D07DC7CC7E8}" destId="{8CE27102-23C6-4FA5-945D-0E319365EC82}" srcOrd="1" destOrd="0" presId="urn:microsoft.com/office/officeart/2005/8/layout/vList5"/>
    <dgm:cxn modelId="{CA685CEC-4D27-4BF8-94E1-83730030C85E}" type="presParOf" srcId="{FE719C46-AA4D-4FB4-BF40-A461709F846D}" destId="{A8D5B39D-72C3-4B1F-BBBD-90AB5218505C}" srcOrd="5" destOrd="0" presId="urn:microsoft.com/office/officeart/2005/8/layout/vList5"/>
    <dgm:cxn modelId="{76144C16-2D96-480E-869F-58BB64AE2843}" type="presParOf" srcId="{FE719C46-AA4D-4FB4-BF40-A461709F846D}" destId="{1D036560-01AE-4125-91A5-49A341881EDF}" srcOrd="6" destOrd="0" presId="urn:microsoft.com/office/officeart/2005/8/layout/vList5"/>
    <dgm:cxn modelId="{6EB0ED36-D6D5-45A7-B00E-0360A5FDC090}" type="presParOf" srcId="{1D036560-01AE-4125-91A5-49A341881EDF}" destId="{A5E66EFB-050E-439D-A010-6B120A43011D}" srcOrd="0" destOrd="0" presId="urn:microsoft.com/office/officeart/2005/8/layout/vList5"/>
    <dgm:cxn modelId="{85224845-7B8C-4855-B250-FE0B3E80897D}" type="presParOf" srcId="{1D036560-01AE-4125-91A5-49A341881EDF}" destId="{3F06B06F-4856-4C3E-9733-3601AB361D3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7FA081-4961-436E-A73C-7B8175E22A2C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72B618B0-F31B-4166-83E2-9C8D73E19075}">
      <dgm:prSet phldrT="[텍스트]" custT="1"/>
      <dgm:spPr/>
      <dgm:t>
        <a:bodyPr/>
        <a:lstStyle/>
        <a:p>
          <a:pPr latinLnBrk="1"/>
          <a:r>
            <a:rPr lang="en-US" altLang="ko-KR" sz="1400" b="1" dirty="0"/>
            <a:t>Compile And Go</a:t>
          </a:r>
          <a:endParaRPr lang="ko-KR" altLang="en-US" sz="1400" b="1" dirty="0"/>
        </a:p>
      </dgm:t>
    </dgm:pt>
    <dgm:pt modelId="{4B62C086-2E2F-4F9F-B6A8-567D261842E7}" type="parTrans" cxnId="{1FB4D6FC-214E-4EEF-A79C-75E1158FDC5C}">
      <dgm:prSet/>
      <dgm:spPr/>
      <dgm:t>
        <a:bodyPr/>
        <a:lstStyle/>
        <a:p>
          <a:pPr latinLnBrk="1"/>
          <a:endParaRPr lang="ko-KR" altLang="en-US" sz="1400"/>
        </a:p>
      </dgm:t>
    </dgm:pt>
    <dgm:pt modelId="{2D08453E-D413-4CC8-B68D-539D22D46D87}" type="sibTrans" cxnId="{1FB4D6FC-214E-4EEF-A79C-75E1158FDC5C}">
      <dgm:prSet/>
      <dgm:spPr/>
      <dgm:t>
        <a:bodyPr/>
        <a:lstStyle/>
        <a:p>
          <a:pPr latinLnBrk="1"/>
          <a:endParaRPr lang="ko-KR" altLang="en-US" sz="1400"/>
        </a:p>
      </dgm:t>
    </dgm:pt>
    <dgm:pt modelId="{019E1E35-C3AC-48EE-8F2C-516594F7065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별도의 </a:t>
          </a:r>
          <a:r>
            <a:rPr lang="ko-KR" altLang="en-US" sz="1400" dirty="0" err="1"/>
            <a:t>로더</a:t>
          </a:r>
          <a:r>
            <a:rPr lang="ko-KR" altLang="en-US" sz="1400" dirty="0"/>
            <a:t> 없이 번역 프로그램</a:t>
          </a:r>
          <a:r>
            <a:rPr lang="en-US" altLang="ko-KR" sz="1400" dirty="0"/>
            <a:t>(</a:t>
          </a:r>
          <a:r>
            <a:rPr lang="ko-KR" altLang="en-US" sz="1400" dirty="0"/>
            <a:t>어셈블러</a:t>
          </a:r>
          <a:r>
            <a:rPr lang="en-US" altLang="ko-KR" sz="1400" dirty="0"/>
            <a:t>,</a:t>
          </a:r>
          <a:r>
            <a:rPr lang="ko-KR" altLang="en-US" sz="1400" dirty="0"/>
            <a:t>컴파일러</a:t>
          </a:r>
          <a:r>
            <a:rPr lang="en-US" altLang="ko-KR" sz="1400" dirty="0"/>
            <a:t>)</a:t>
          </a:r>
          <a:r>
            <a:rPr lang="ko-KR" altLang="en-US" sz="1400" dirty="0"/>
            <a:t>과 </a:t>
          </a:r>
          <a:r>
            <a:rPr lang="ko-KR" altLang="en-US" sz="1400" dirty="0" err="1"/>
            <a:t>로더가</a:t>
          </a:r>
          <a:r>
            <a:rPr lang="ko-KR" altLang="en-US" sz="1400" dirty="0"/>
            <a:t> 하나로 구성</a:t>
          </a:r>
        </a:p>
      </dgm:t>
    </dgm:pt>
    <dgm:pt modelId="{43B11624-CC7D-4E79-BBCE-1B5E58CA87DA}" type="parTrans" cxnId="{383CB5A6-04F3-4C2A-8819-4BCED1206A1F}">
      <dgm:prSet/>
      <dgm:spPr/>
      <dgm:t>
        <a:bodyPr/>
        <a:lstStyle/>
        <a:p>
          <a:pPr latinLnBrk="1"/>
          <a:endParaRPr lang="ko-KR" altLang="en-US" sz="1400"/>
        </a:p>
      </dgm:t>
    </dgm:pt>
    <dgm:pt modelId="{F97A74C8-65E8-4ED9-8446-413FD77F8DF1}" type="sibTrans" cxnId="{383CB5A6-04F3-4C2A-8819-4BCED1206A1F}">
      <dgm:prSet/>
      <dgm:spPr/>
      <dgm:t>
        <a:bodyPr/>
        <a:lstStyle/>
        <a:p>
          <a:pPr latinLnBrk="1"/>
          <a:endParaRPr lang="ko-KR" altLang="en-US" sz="1400"/>
        </a:p>
      </dgm:t>
    </dgm:pt>
    <dgm:pt modelId="{99D75806-898B-4C32-8C0D-C2F578908B2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연결기능은 수행하지 않음</a:t>
          </a:r>
        </a:p>
      </dgm:t>
    </dgm:pt>
    <dgm:pt modelId="{1F2213D3-95BB-40C5-8F24-6EA6D1A70EC8}" type="parTrans" cxnId="{776C1958-ADDE-4EF8-98EE-E1664C021416}">
      <dgm:prSet/>
      <dgm:spPr/>
      <dgm:t>
        <a:bodyPr/>
        <a:lstStyle/>
        <a:p>
          <a:pPr latinLnBrk="1"/>
          <a:endParaRPr lang="ko-KR" altLang="en-US" sz="1400"/>
        </a:p>
      </dgm:t>
    </dgm:pt>
    <dgm:pt modelId="{14D2AD6A-E7FB-4352-80BA-323CE6BEB6F9}" type="sibTrans" cxnId="{776C1958-ADDE-4EF8-98EE-E1664C021416}">
      <dgm:prSet/>
      <dgm:spPr/>
      <dgm:t>
        <a:bodyPr/>
        <a:lstStyle/>
        <a:p>
          <a:pPr latinLnBrk="1"/>
          <a:endParaRPr lang="ko-KR" altLang="en-US" sz="1400"/>
        </a:p>
      </dgm:t>
    </dgm:pt>
    <dgm:pt modelId="{7729C0DF-D166-4E93-A00E-55DAE0ED67A9}">
      <dgm:prSet phldrT="[텍스트]" custT="1"/>
      <dgm:spPr/>
      <dgm:t>
        <a:bodyPr/>
        <a:lstStyle/>
        <a:p>
          <a:pPr latinLnBrk="1"/>
          <a:r>
            <a:rPr lang="ko-KR" altLang="en-US" sz="1400" b="1"/>
            <a:t>절대로더</a:t>
          </a:r>
          <a:endParaRPr lang="en-US" altLang="ko-KR" sz="1400" b="1"/>
        </a:p>
        <a:p>
          <a:pPr latinLnBrk="1"/>
          <a:r>
            <a:rPr lang="en-US" altLang="ko-KR" sz="1400" b="1"/>
            <a:t>(Absoulte Loader)</a:t>
          </a:r>
          <a:endParaRPr lang="ko-KR" altLang="en-US" sz="1400" b="1"/>
        </a:p>
      </dgm:t>
    </dgm:pt>
    <dgm:pt modelId="{48731C2C-25E2-4D3D-AA61-42A80A9120C5}" type="parTrans" cxnId="{081859A6-0CCA-42F6-9FB0-1562952E6874}">
      <dgm:prSet/>
      <dgm:spPr/>
      <dgm:t>
        <a:bodyPr/>
        <a:lstStyle/>
        <a:p>
          <a:pPr latinLnBrk="1"/>
          <a:endParaRPr lang="ko-KR" altLang="en-US" sz="1400"/>
        </a:p>
      </dgm:t>
    </dgm:pt>
    <dgm:pt modelId="{E9B4A1BC-4C2D-48D4-89FF-8767F7A9B4C1}" type="sibTrans" cxnId="{081859A6-0CCA-42F6-9FB0-1562952E6874}">
      <dgm:prSet/>
      <dgm:spPr/>
      <dgm:t>
        <a:bodyPr/>
        <a:lstStyle/>
        <a:p>
          <a:pPr latinLnBrk="1"/>
          <a:endParaRPr lang="ko-KR" altLang="en-US" sz="1400"/>
        </a:p>
      </dgm:t>
    </dgm:pt>
    <dgm:pt modelId="{88705594-50A2-4334-AF8B-7089AA9DA57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목적 프로그램을 기억장소에 </a:t>
          </a:r>
          <a:r>
            <a:rPr lang="ko-KR" altLang="en-US" sz="1400" dirty="0" err="1"/>
            <a:t>적재시키는</a:t>
          </a:r>
          <a:r>
            <a:rPr lang="ko-KR" altLang="en-US" sz="1400" dirty="0"/>
            <a:t> 기능한 수행하는 </a:t>
          </a:r>
          <a:r>
            <a:rPr lang="ko-KR" altLang="en-US" sz="1400" dirty="0" err="1"/>
            <a:t>로더</a:t>
          </a:r>
          <a:endParaRPr lang="ko-KR" altLang="en-US" sz="1400" dirty="0"/>
        </a:p>
      </dgm:t>
    </dgm:pt>
    <dgm:pt modelId="{5FBB49E9-378A-491A-9935-02E2425325A8}" type="parTrans" cxnId="{EFA87A46-43CC-4544-8BDB-9DE067A76D07}">
      <dgm:prSet/>
      <dgm:spPr/>
      <dgm:t>
        <a:bodyPr/>
        <a:lstStyle/>
        <a:p>
          <a:pPr latinLnBrk="1"/>
          <a:endParaRPr lang="ko-KR" altLang="en-US" sz="1400"/>
        </a:p>
      </dgm:t>
    </dgm:pt>
    <dgm:pt modelId="{791A8628-8701-471C-B1F8-84360D412A72}" type="sibTrans" cxnId="{EFA87A46-43CC-4544-8BDB-9DE067A76D07}">
      <dgm:prSet/>
      <dgm:spPr/>
      <dgm:t>
        <a:bodyPr/>
        <a:lstStyle/>
        <a:p>
          <a:pPr latinLnBrk="1"/>
          <a:endParaRPr lang="ko-KR" altLang="en-US" sz="1400"/>
        </a:p>
      </dgm:t>
    </dgm:pt>
    <dgm:pt modelId="{3832DECA-635C-47A9-9FC6-B0BCDF1F13B8}">
      <dgm:prSet phldrT="[텍스트]" custT="1"/>
      <dgm:spPr/>
      <dgm:t>
        <a:bodyPr/>
        <a:lstStyle/>
        <a:p>
          <a:pPr latinLnBrk="1"/>
          <a:r>
            <a:rPr lang="ko-KR" altLang="en-US" sz="1400" b="1"/>
            <a:t>직접 연결 로더</a:t>
          </a:r>
          <a:endParaRPr lang="en-US" altLang="ko-KR" sz="1400" b="1"/>
        </a:p>
        <a:p>
          <a:pPr latinLnBrk="1"/>
          <a:r>
            <a:rPr lang="en-US" altLang="ko-KR" sz="1400" b="1"/>
            <a:t>(Direct Linking Loader)</a:t>
          </a:r>
          <a:endParaRPr lang="ko-KR" altLang="en-US" sz="1400" b="1"/>
        </a:p>
      </dgm:t>
    </dgm:pt>
    <dgm:pt modelId="{0BA3E55B-0F4D-4C88-9E64-6879BF7ECF0D}" type="parTrans" cxnId="{86A9EC8F-D39A-4D85-B6D7-50C9EBD4E7C4}">
      <dgm:prSet/>
      <dgm:spPr/>
      <dgm:t>
        <a:bodyPr/>
        <a:lstStyle/>
        <a:p>
          <a:pPr latinLnBrk="1"/>
          <a:endParaRPr lang="ko-KR" altLang="en-US" sz="1400"/>
        </a:p>
      </dgm:t>
    </dgm:pt>
    <dgm:pt modelId="{29C97B24-07EB-42DB-9113-F786E56CD28B}" type="sibTrans" cxnId="{86A9EC8F-D39A-4D85-B6D7-50C9EBD4E7C4}">
      <dgm:prSet/>
      <dgm:spPr/>
      <dgm:t>
        <a:bodyPr/>
        <a:lstStyle/>
        <a:p>
          <a:pPr latinLnBrk="1"/>
          <a:endParaRPr lang="ko-KR" altLang="en-US" sz="1400"/>
        </a:p>
      </dgm:t>
    </dgm:pt>
    <dgm:pt modelId="{48AE9BBF-192D-4986-B859-F6AC6121BE09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일반적인 기능의 </a:t>
          </a:r>
          <a:r>
            <a:rPr lang="ko-KR" altLang="en-US" sz="1400" dirty="0" err="1"/>
            <a:t>로더</a:t>
          </a:r>
          <a:endParaRPr lang="ko-KR" altLang="en-US" sz="1400" dirty="0"/>
        </a:p>
      </dgm:t>
    </dgm:pt>
    <dgm:pt modelId="{C68715FE-7A5A-416D-9F0E-139184E70F3E}" type="parTrans" cxnId="{168C1A64-7A4F-4E18-AF8A-9006FB6D05BC}">
      <dgm:prSet/>
      <dgm:spPr/>
      <dgm:t>
        <a:bodyPr/>
        <a:lstStyle/>
        <a:p>
          <a:pPr latinLnBrk="1"/>
          <a:endParaRPr lang="ko-KR" altLang="en-US" sz="1400"/>
        </a:p>
      </dgm:t>
    </dgm:pt>
    <dgm:pt modelId="{48AD8017-86C1-41B2-B17C-25D6E10955D6}" type="sibTrans" cxnId="{168C1A64-7A4F-4E18-AF8A-9006FB6D05BC}">
      <dgm:prSet/>
      <dgm:spPr/>
      <dgm:t>
        <a:bodyPr/>
        <a:lstStyle/>
        <a:p>
          <a:pPr latinLnBrk="1"/>
          <a:endParaRPr lang="ko-KR" altLang="en-US" sz="1400"/>
        </a:p>
      </dgm:t>
    </dgm:pt>
    <dgm:pt modelId="{9D47AF8E-0706-4202-B541-74487156E895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재배치 </a:t>
          </a:r>
          <a:r>
            <a:rPr lang="ko-KR" altLang="en-US" sz="1400" dirty="0" err="1"/>
            <a:t>로더</a:t>
          </a:r>
          <a:r>
            <a:rPr lang="en-US" altLang="ko-KR" sz="1400" dirty="0"/>
            <a:t>, </a:t>
          </a:r>
          <a:r>
            <a:rPr lang="ko-KR" altLang="en-US" sz="1400" dirty="0"/>
            <a:t>상대 </a:t>
          </a:r>
          <a:r>
            <a:rPr lang="ko-KR" altLang="en-US" sz="1400" dirty="0" err="1"/>
            <a:t>로더라고도</a:t>
          </a:r>
          <a:r>
            <a:rPr lang="ko-KR" altLang="en-US" sz="1400" dirty="0"/>
            <a:t> 함</a:t>
          </a:r>
        </a:p>
      </dgm:t>
    </dgm:pt>
    <dgm:pt modelId="{76149955-6A25-4B4B-8434-5AD124D84B78}" type="parTrans" cxnId="{84C7E6B0-127E-40CC-8D26-804D1712936C}">
      <dgm:prSet/>
      <dgm:spPr/>
      <dgm:t>
        <a:bodyPr/>
        <a:lstStyle/>
        <a:p>
          <a:pPr latinLnBrk="1"/>
          <a:endParaRPr lang="ko-KR" altLang="en-US" sz="1400"/>
        </a:p>
      </dgm:t>
    </dgm:pt>
    <dgm:pt modelId="{5D21372B-7473-41D8-B377-3DED4A74744D}" type="sibTrans" cxnId="{84C7E6B0-127E-40CC-8D26-804D1712936C}">
      <dgm:prSet/>
      <dgm:spPr/>
      <dgm:t>
        <a:bodyPr/>
        <a:lstStyle/>
        <a:p>
          <a:pPr latinLnBrk="1"/>
          <a:endParaRPr lang="ko-KR" altLang="en-US" sz="1400"/>
        </a:p>
      </dgm:t>
    </dgm:pt>
    <dgm:pt modelId="{85B8A263-3499-4453-AF80-CA25E5B5B282}">
      <dgm:prSet custT="1"/>
      <dgm:spPr/>
      <dgm:t>
        <a:bodyPr/>
        <a:lstStyle/>
        <a:p>
          <a:pPr latinLnBrk="1"/>
          <a:r>
            <a:rPr lang="ko-KR" altLang="en-US" sz="1400" b="1"/>
            <a:t>동적 적재 로더</a:t>
          </a:r>
          <a:endParaRPr lang="en-US" altLang="ko-KR" sz="1400" b="1"/>
        </a:p>
        <a:p>
          <a:pPr latinLnBrk="1"/>
          <a:r>
            <a:rPr lang="en-US" altLang="ko-KR" sz="1400" b="1"/>
            <a:t>(Dynamic Loding Loader)</a:t>
          </a:r>
          <a:endParaRPr lang="ko-KR" altLang="en-US" sz="1400" b="1" dirty="0"/>
        </a:p>
      </dgm:t>
    </dgm:pt>
    <dgm:pt modelId="{059BE3F0-447F-4821-BE43-9B6998729625}" type="parTrans" cxnId="{0BC93F56-F3D1-42E7-B56F-7804F4646D8B}">
      <dgm:prSet/>
      <dgm:spPr/>
      <dgm:t>
        <a:bodyPr/>
        <a:lstStyle/>
        <a:p>
          <a:pPr latinLnBrk="1"/>
          <a:endParaRPr lang="ko-KR" altLang="en-US" sz="1400"/>
        </a:p>
      </dgm:t>
    </dgm:pt>
    <dgm:pt modelId="{2471E821-4C36-4118-BDD2-80E7AA61564F}" type="sibTrans" cxnId="{0BC93F56-F3D1-42E7-B56F-7804F4646D8B}">
      <dgm:prSet/>
      <dgm:spPr/>
      <dgm:t>
        <a:bodyPr/>
        <a:lstStyle/>
        <a:p>
          <a:pPr latinLnBrk="1"/>
          <a:endParaRPr lang="ko-KR" altLang="en-US" sz="1400"/>
        </a:p>
      </dgm:t>
    </dgm:pt>
    <dgm:pt modelId="{AFF0E731-CE98-4933-B6A8-4B46A4B8B706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할당</a:t>
          </a:r>
          <a:r>
            <a:rPr lang="en-US" altLang="ko-KR" sz="1400" dirty="0"/>
            <a:t>, </a:t>
          </a:r>
          <a:r>
            <a:rPr lang="ko-KR" altLang="en-US" sz="1400" dirty="0"/>
            <a:t>재배치</a:t>
          </a:r>
          <a:r>
            <a:rPr lang="en-US" altLang="ko-KR" sz="1400" dirty="0"/>
            <a:t>, </a:t>
          </a:r>
          <a:r>
            <a:rPr lang="ko-KR" altLang="en-US" sz="1400" dirty="0"/>
            <a:t>적재 작업을 모두 언어 번역 프로그램이 담당</a:t>
          </a:r>
        </a:p>
      </dgm:t>
    </dgm:pt>
    <dgm:pt modelId="{4B326445-8A02-413F-9876-8F447316790F}" type="parTrans" cxnId="{DB7DAB88-6320-4BAF-A4A3-6915640B4FB9}">
      <dgm:prSet/>
      <dgm:spPr/>
      <dgm:t>
        <a:bodyPr/>
        <a:lstStyle/>
        <a:p>
          <a:pPr latinLnBrk="1"/>
          <a:endParaRPr lang="ko-KR" altLang="en-US" sz="1400"/>
        </a:p>
      </dgm:t>
    </dgm:pt>
    <dgm:pt modelId="{9E70C3E3-49A3-429B-A986-3B743E8CB479}" type="sibTrans" cxnId="{DB7DAB88-6320-4BAF-A4A3-6915640B4FB9}">
      <dgm:prSet/>
      <dgm:spPr/>
      <dgm:t>
        <a:bodyPr/>
        <a:lstStyle/>
        <a:p>
          <a:pPr latinLnBrk="1"/>
          <a:endParaRPr lang="ko-KR" altLang="en-US" sz="1400"/>
        </a:p>
      </dgm:t>
    </dgm:pt>
    <dgm:pt modelId="{BC153EBF-1CB4-4890-A960-242B975A05EF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할당 및 연결  작업은 프로그래머가 직접 지정</a:t>
          </a:r>
        </a:p>
      </dgm:t>
    </dgm:pt>
    <dgm:pt modelId="{6B5F603F-585B-40E9-B882-380D79E79E0E}" type="parTrans" cxnId="{2DBBA11B-B3E8-494F-8183-289340B42CCE}">
      <dgm:prSet/>
      <dgm:spPr/>
      <dgm:t>
        <a:bodyPr/>
        <a:lstStyle/>
        <a:p>
          <a:pPr latinLnBrk="1"/>
          <a:endParaRPr lang="ko-KR" altLang="en-US" sz="1400"/>
        </a:p>
      </dgm:t>
    </dgm:pt>
    <dgm:pt modelId="{D7546056-6E14-4621-AF40-A59C5EBB0235}" type="sibTrans" cxnId="{2DBBA11B-B3E8-494F-8183-289340B42CCE}">
      <dgm:prSet/>
      <dgm:spPr/>
      <dgm:t>
        <a:bodyPr/>
        <a:lstStyle/>
        <a:p>
          <a:pPr latinLnBrk="1"/>
          <a:endParaRPr lang="ko-KR" altLang="en-US" sz="1400"/>
        </a:p>
      </dgm:t>
    </dgm:pt>
    <dgm:pt modelId="{663F6392-5047-4904-B0D9-1EBDB2C24ACC}">
      <dgm:prSet custT="1"/>
      <dgm:spPr/>
      <dgm:t>
        <a:bodyPr/>
        <a:lstStyle/>
        <a:p>
          <a:pPr latinLnBrk="1"/>
          <a:r>
            <a:rPr lang="ko-KR" altLang="en-US" sz="1400" dirty="0"/>
            <a:t> 실행 시 필요한 일부분만을 적재하는 것</a:t>
          </a:r>
        </a:p>
      </dgm:t>
    </dgm:pt>
    <dgm:pt modelId="{9073683A-A85B-496C-9C9B-29AE258AD949}" type="parTrans" cxnId="{73749C2D-6F4B-413B-8A84-AB22ABA5A175}">
      <dgm:prSet/>
      <dgm:spPr/>
      <dgm:t>
        <a:bodyPr/>
        <a:lstStyle/>
        <a:p>
          <a:pPr latinLnBrk="1"/>
          <a:endParaRPr lang="ko-KR" altLang="en-US" sz="1400"/>
        </a:p>
      </dgm:t>
    </dgm:pt>
    <dgm:pt modelId="{454E0C76-2C99-4344-A431-B7FDC92DF4A2}" type="sibTrans" cxnId="{73749C2D-6F4B-413B-8A84-AB22ABA5A175}">
      <dgm:prSet/>
      <dgm:spPr/>
      <dgm:t>
        <a:bodyPr/>
        <a:lstStyle/>
        <a:p>
          <a:pPr latinLnBrk="1"/>
          <a:endParaRPr lang="ko-KR" altLang="en-US" sz="1400"/>
        </a:p>
      </dgm:t>
    </dgm:pt>
    <dgm:pt modelId="{30125C02-4404-49C3-AD2E-59850C9FD60F}">
      <dgm:prSet custT="1"/>
      <dgm:spPr/>
      <dgm:t>
        <a:bodyPr/>
        <a:lstStyle/>
        <a:p>
          <a:pPr latinLnBrk="1"/>
          <a:r>
            <a:rPr lang="ko-KR" altLang="en-US" sz="1400" dirty="0"/>
            <a:t>나머지 부분은 보조기억장치에 저장해두는 것</a:t>
          </a:r>
          <a:r>
            <a:rPr lang="en-US" altLang="ko-KR" sz="1400" dirty="0"/>
            <a:t>(</a:t>
          </a:r>
          <a:r>
            <a:rPr lang="ko-KR" altLang="en-US" sz="1400" dirty="0"/>
            <a:t>호출 시 적재</a:t>
          </a:r>
          <a:r>
            <a:rPr lang="en-US" altLang="ko-KR" sz="1400" dirty="0"/>
            <a:t>, Load-On-Call)</a:t>
          </a:r>
          <a:endParaRPr lang="ko-KR" altLang="en-US" sz="1400" dirty="0"/>
        </a:p>
      </dgm:t>
    </dgm:pt>
    <dgm:pt modelId="{AC497239-78FB-4AD7-BA10-DB4892361674}" type="parTrans" cxnId="{3FF659F2-8F6C-4979-B8C0-E856F26B2113}">
      <dgm:prSet/>
      <dgm:spPr/>
      <dgm:t>
        <a:bodyPr/>
        <a:lstStyle/>
        <a:p>
          <a:pPr latinLnBrk="1"/>
          <a:endParaRPr lang="ko-KR" altLang="en-US"/>
        </a:p>
      </dgm:t>
    </dgm:pt>
    <dgm:pt modelId="{E81D82AB-4EA7-4542-8BD9-A1E7DEDE07A4}" type="sibTrans" cxnId="{3FF659F2-8F6C-4979-B8C0-E856F26B2113}">
      <dgm:prSet/>
      <dgm:spPr/>
      <dgm:t>
        <a:bodyPr/>
        <a:lstStyle/>
        <a:p>
          <a:pPr latinLnBrk="1"/>
          <a:endParaRPr lang="ko-KR" altLang="en-US"/>
        </a:p>
      </dgm:t>
    </dgm:pt>
    <dgm:pt modelId="{12291A48-0103-4091-8022-4B05A13265F9}">
      <dgm:prSet custT="1"/>
      <dgm:spPr/>
      <dgm:t>
        <a:bodyPr/>
        <a:lstStyle/>
        <a:p>
          <a:pPr latinLnBrk="1"/>
          <a:r>
            <a:rPr lang="ko-KR" altLang="en-US" sz="1400" dirty="0"/>
            <a:t>프로그램 크기가 주기억장치의 크기보다 큰 경우 유리한 방법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CCD152A0-0943-4984-B3C0-F2156D209559}" type="parTrans" cxnId="{0F80A7C6-D8FE-40A1-B87C-F1D4BE2E1BEA}">
      <dgm:prSet/>
      <dgm:spPr/>
      <dgm:t>
        <a:bodyPr/>
        <a:lstStyle/>
        <a:p>
          <a:pPr latinLnBrk="1"/>
          <a:endParaRPr lang="ko-KR" altLang="en-US"/>
        </a:p>
      </dgm:t>
    </dgm:pt>
    <dgm:pt modelId="{9E669C93-499D-4064-AAED-178AC1D5420D}" type="sibTrans" cxnId="{0F80A7C6-D8FE-40A1-B87C-F1D4BE2E1BEA}">
      <dgm:prSet/>
      <dgm:spPr/>
      <dgm:t>
        <a:bodyPr/>
        <a:lstStyle/>
        <a:p>
          <a:pPr latinLnBrk="1"/>
          <a:endParaRPr lang="ko-KR" altLang="en-US"/>
        </a:p>
      </dgm:t>
    </dgm:pt>
    <dgm:pt modelId="{08CB2849-F810-4CAE-9E5B-E0FCC51BE99E}" type="pres">
      <dgm:prSet presAssocID="{397FA081-4961-436E-A73C-7B8175E22A2C}" presName="Name0" presStyleCnt="0">
        <dgm:presLayoutVars>
          <dgm:dir/>
          <dgm:animLvl val="lvl"/>
          <dgm:resizeHandles val="exact"/>
        </dgm:presLayoutVars>
      </dgm:prSet>
      <dgm:spPr/>
    </dgm:pt>
    <dgm:pt modelId="{DA558B5B-2CAF-45A4-BE29-972F0D4CBDE1}" type="pres">
      <dgm:prSet presAssocID="{72B618B0-F31B-4166-83E2-9C8D73E19075}" presName="linNode" presStyleCnt="0"/>
      <dgm:spPr/>
    </dgm:pt>
    <dgm:pt modelId="{31D76D7A-E28D-4C92-BBB1-09D6342B4B86}" type="pres">
      <dgm:prSet presAssocID="{72B618B0-F31B-4166-83E2-9C8D73E19075}" presName="parentText" presStyleLbl="node1" presStyleIdx="0" presStyleCnt="4" custScaleX="57615" custScaleY="51595" custLinFactNeighborX="-192" custLinFactNeighborY="1469">
        <dgm:presLayoutVars>
          <dgm:chMax val="1"/>
          <dgm:bulletEnabled val="1"/>
        </dgm:presLayoutVars>
      </dgm:prSet>
      <dgm:spPr/>
    </dgm:pt>
    <dgm:pt modelId="{22799F48-846D-4327-AAC9-9F7ABAEBEBBB}" type="pres">
      <dgm:prSet presAssocID="{72B618B0-F31B-4166-83E2-9C8D73E19075}" presName="descendantText" presStyleLbl="alignAccFollowNode1" presStyleIdx="0" presStyleCnt="4" custScaleX="111173" custScaleY="62766" custLinFactNeighborX="2755" custLinFactNeighborY="-813">
        <dgm:presLayoutVars>
          <dgm:bulletEnabled val="1"/>
        </dgm:presLayoutVars>
      </dgm:prSet>
      <dgm:spPr/>
    </dgm:pt>
    <dgm:pt modelId="{854C175F-09F1-4556-B929-235BE581BBC3}" type="pres">
      <dgm:prSet presAssocID="{2D08453E-D413-4CC8-B68D-539D22D46D87}" presName="sp" presStyleCnt="0"/>
      <dgm:spPr/>
    </dgm:pt>
    <dgm:pt modelId="{D392C5AB-B4AA-4390-B7A8-7A19607444AB}" type="pres">
      <dgm:prSet presAssocID="{7729C0DF-D166-4E93-A00E-55DAE0ED67A9}" presName="linNode" presStyleCnt="0"/>
      <dgm:spPr/>
    </dgm:pt>
    <dgm:pt modelId="{0C438436-1624-4596-BF47-4E3EDC926865}" type="pres">
      <dgm:prSet presAssocID="{7729C0DF-D166-4E93-A00E-55DAE0ED67A9}" presName="parentText" presStyleLbl="node1" presStyleIdx="1" presStyleCnt="4" custScaleX="59212" custScaleY="53991">
        <dgm:presLayoutVars>
          <dgm:chMax val="1"/>
          <dgm:bulletEnabled val="1"/>
        </dgm:presLayoutVars>
      </dgm:prSet>
      <dgm:spPr/>
    </dgm:pt>
    <dgm:pt modelId="{9237BD04-AB25-4CAC-80A9-5BD1C6F43A35}" type="pres">
      <dgm:prSet presAssocID="{7729C0DF-D166-4E93-A00E-55DAE0ED67A9}" presName="descendantText" presStyleLbl="alignAccFollowNode1" presStyleIdx="1" presStyleCnt="4" custScaleX="110151" custScaleY="52166" custLinFactNeighborX="1837" custLinFactNeighborY="2220">
        <dgm:presLayoutVars>
          <dgm:bulletEnabled val="1"/>
        </dgm:presLayoutVars>
      </dgm:prSet>
      <dgm:spPr/>
    </dgm:pt>
    <dgm:pt modelId="{C8F0DB9E-2541-4AD8-B0C8-B00389241D89}" type="pres">
      <dgm:prSet presAssocID="{E9B4A1BC-4C2D-48D4-89FF-8767F7A9B4C1}" presName="sp" presStyleCnt="0"/>
      <dgm:spPr/>
    </dgm:pt>
    <dgm:pt modelId="{77C59D5B-5356-45BA-8780-8E660158497B}" type="pres">
      <dgm:prSet presAssocID="{3832DECA-635C-47A9-9FC6-B0BCDF1F13B8}" presName="linNode" presStyleCnt="0"/>
      <dgm:spPr/>
    </dgm:pt>
    <dgm:pt modelId="{BF64DB84-3A46-413C-8836-4B58644B0AAE}" type="pres">
      <dgm:prSet presAssocID="{3832DECA-635C-47A9-9FC6-B0BCDF1F13B8}" presName="parentText" presStyleLbl="node1" presStyleIdx="2" presStyleCnt="4" custScaleX="59579" custScaleY="56904">
        <dgm:presLayoutVars>
          <dgm:chMax val="1"/>
          <dgm:bulletEnabled val="1"/>
        </dgm:presLayoutVars>
      </dgm:prSet>
      <dgm:spPr/>
    </dgm:pt>
    <dgm:pt modelId="{D0EB2BC2-C0AF-448F-9B7B-45C17BC53F4B}" type="pres">
      <dgm:prSet presAssocID="{3832DECA-635C-47A9-9FC6-B0BCDF1F13B8}" presName="descendantText" presStyleLbl="alignAccFollowNode1" presStyleIdx="2" presStyleCnt="4" custScaleX="109768" custScaleY="50561" custLinFactNeighborX="1378" custLinFactNeighborY="1460">
        <dgm:presLayoutVars>
          <dgm:bulletEnabled val="1"/>
        </dgm:presLayoutVars>
      </dgm:prSet>
      <dgm:spPr/>
    </dgm:pt>
    <dgm:pt modelId="{E2C5C457-76EE-45F9-B0B3-33918DF474AA}" type="pres">
      <dgm:prSet presAssocID="{29C97B24-07EB-42DB-9113-F786E56CD28B}" presName="sp" presStyleCnt="0"/>
      <dgm:spPr/>
    </dgm:pt>
    <dgm:pt modelId="{37F23E19-0A1E-45DB-9475-AD04F174CB20}" type="pres">
      <dgm:prSet presAssocID="{85B8A263-3499-4453-AF80-CA25E5B5B282}" presName="linNode" presStyleCnt="0"/>
      <dgm:spPr/>
    </dgm:pt>
    <dgm:pt modelId="{73D31ADD-78B4-40AF-80CE-4974166F6CE4}" type="pres">
      <dgm:prSet presAssocID="{85B8A263-3499-4453-AF80-CA25E5B5B282}" presName="parentText" presStyleLbl="node1" presStyleIdx="3" presStyleCnt="4" custScaleX="60447" custScaleY="53828" custLinFactNeighborX="-332" custLinFactNeighborY="4184">
        <dgm:presLayoutVars>
          <dgm:chMax val="1"/>
          <dgm:bulletEnabled val="1"/>
        </dgm:presLayoutVars>
      </dgm:prSet>
      <dgm:spPr/>
    </dgm:pt>
    <dgm:pt modelId="{947E496A-CDC8-4CD7-A145-5C3832542C35}" type="pres">
      <dgm:prSet presAssocID="{85B8A263-3499-4453-AF80-CA25E5B5B282}" presName="descendantText" presStyleLbl="alignAccFollowNode1" presStyleIdx="3" presStyleCnt="4" custScaleX="109228" custScaleY="59222" custLinFactNeighborX="1148" custLinFactNeighborY="-2288">
        <dgm:presLayoutVars>
          <dgm:bulletEnabled val="1"/>
        </dgm:presLayoutVars>
      </dgm:prSet>
      <dgm:spPr/>
    </dgm:pt>
  </dgm:ptLst>
  <dgm:cxnLst>
    <dgm:cxn modelId="{417B9917-4F48-42F0-969F-F24A3CFFDB5D}" type="presOf" srcId="{AFF0E731-CE98-4933-B6A8-4B46A4B8B706}" destId="{22799F48-846D-4327-AAC9-9F7ABAEBEBBB}" srcOrd="0" destOrd="2" presId="urn:microsoft.com/office/officeart/2005/8/layout/vList5"/>
    <dgm:cxn modelId="{2DBBA11B-B3E8-494F-8183-289340B42CCE}" srcId="{7729C0DF-D166-4E93-A00E-55DAE0ED67A9}" destId="{BC153EBF-1CB4-4890-A960-242B975A05EF}" srcOrd="1" destOrd="0" parTransId="{6B5F603F-585B-40E9-B882-380D79E79E0E}" sibTransId="{D7546056-6E14-4621-AF40-A59C5EBB0235}"/>
    <dgm:cxn modelId="{73749C2D-6F4B-413B-8A84-AB22ABA5A175}" srcId="{85B8A263-3499-4453-AF80-CA25E5B5B282}" destId="{663F6392-5047-4904-B0D9-1EBDB2C24ACC}" srcOrd="0" destOrd="0" parTransId="{9073683A-A85B-496C-9C9B-29AE258AD949}" sibTransId="{454E0C76-2C99-4344-A431-B7FDC92DF4A2}"/>
    <dgm:cxn modelId="{6704C632-2F88-4D9E-B4AE-BE0691A66741}" type="presOf" srcId="{30125C02-4404-49C3-AD2E-59850C9FD60F}" destId="{947E496A-CDC8-4CD7-A145-5C3832542C35}" srcOrd="0" destOrd="1" presId="urn:microsoft.com/office/officeart/2005/8/layout/vList5"/>
    <dgm:cxn modelId="{79265C40-9CEA-46D6-B0F9-37A3D46F24A0}" type="presOf" srcId="{48AE9BBF-192D-4986-B859-F6AC6121BE09}" destId="{D0EB2BC2-C0AF-448F-9B7B-45C17BC53F4B}" srcOrd="0" destOrd="0" presId="urn:microsoft.com/office/officeart/2005/8/layout/vList5"/>
    <dgm:cxn modelId="{E805E05C-1725-428C-8A68-AEE672ADD451}" type="presOf" srcId="{85B8A263-3499-4453-AF80-CA25E5B5B282}" destId="{73D31ADD-78B4-40AF-80CE-4974166F6CE4}" srcOrd="0" destOrd="0" presId="urn:microsoft.com/office/officeart/2005/8/layout/vList5"/>
    <dgm:cxn modelId="{168C1A64-7A4F-4E18-AF8A-9006FB6D05BC}" srcId="{3832DECA-635C-47A9-9FC6-B0BCDF1F13B8}" destId="{48AE9BBF-192D-4986-B859-F6AC6121BE09}" srcOrd="0" destOrd="0" parTransId="{C68715FE-7A5A-416D-9F0E-139184E70F3E}" sibTransId="{48AD8017-86C1-41B2-B17C-25D6E10955D6}"/>
    <dgm:cxn modelId="{EFA87A46-43CC-4544-8BDB-9DE067A76D07}" srcId="{7729C0DF-D166-4E93-A00E-55DAE0ED67A9}" destId="{88705594-50A2-4334-AF8B-7089AA9DA57E}" srcOrd="0" destOrd="0" parTransId="{5FBB49E9-378A-491A-9935-02E2425325A8}" sibTransId="{791A8628-8701-471C-B1F8-84360D412A72}"/>
    <dgm:cxn modelId="{A17DF24C-1064-48AC-B723-A27B96FB05E6}" type="presOf" srcId="{BC153EBF-1CB4-4890-A960-242B975A05EF}" destId="{9237BD04-AB25-4CAC-80A9-5BD1C6F43A35}" srcOrd="0" destOrd="1" presId="urn:microsoft.com/office/officeart/2005/8/layout/vList5"/>
    <dgm:cxn modelId="{0BC93F56-F3D1-42E7-B56F-7804F4646D8B}" srcId="{397FA081-4961-436E-A73C-7B8175E22A2C}" destId="{85B8A263-3499-4453-AF80-CA25E5B5B282}" srcOrd="3" destOrd="0" parTransId="{059BE3F0-447F-4821-BE43-9B6998729625}" sibTransId="{2471E821-4C36-4118-BDD2-80E7AA61564F}"/>
    <dgm:cxn modelId="{776C1958-ADDE-4EF8-98EE-E1664C021416}" srcId="{72B618B0-F31B-4166-83E2-9C8D73E19075}" destId="{99D75806-898B-4C32-8C0D-C2F578908B2E}" srcOrd="1" destOrd="0" parTransId="{1F2213D3-95BB-40C5-8F24-6EA6D1A70EC8}" sibTransId="{14D2AD6A-E7FB-4352-80BA-323CE6BEB6F9}"/>
    <dgm:cxn modelId="{DB7DAB88-6320-4BAF-A4A3-6915640B4FB9}" srcId="{72B618B0-F31B-4166-83E2-9C8D73E19075}" destId="{AFF0E731-CE98-4933-B6A8-4B46A4B8B706}" srcOrd="2" destOrd="0" parTransId="{4B326445-8A02-413F-9876-8F447316790F}" sibTransId="{9E70C3E3-49A3-429B-A986-3B743E8CB479}"/>
    <dgm:cxn modelId="{A133618E-7273-4A94-A513-150C9A39C56C}" type="presOf" srcId="{72B618B0-F31B-4166-83E2-9C8D73E19075}" destId="{31D76D7A-E28D-4C92-BBB1-09D6342B4B86}" srcOrd="0" destOrd="0" presId="urn:microsoft.com/office/officeart/2005/8/layout/vList5"/>
    <dgm:cxn modelId="{BBF8B88E-159F-42EB-ADED-DD8456EECB2C}" type="presOf" srcId="{019E1E35-C3AC-48EE-8F2C-516594F70655}" destId="{22799F48-846D-4327-AAC9-9F7ABAEBEBBB}" srcOrd="0" destOrd="0" presId="urn:microsoft.com/office/officeart/2005/8/layout/vList5"/>
    <dgm:cxn modelId="{86A9EC8F-D39A-4D85-B6D7-50C9EBD4E7C4}" srcId="{397FA081-4961-436E-A73C-7B8175E22A2C}" destId="{3832DECA-635C-47A9-9FC6-B0BCDF1F13B8}" srcOrd="2" destOrd="0" parTransId="{0BA3E55B-0F4D-4C88-9E64-6879BF7ECF0D}" sibTransId="{29C97B24-07EB-42DB-9113-F786E56CD28B}"/>
    <dgm:cxn modelId="{DFB4FC9D-BE10-4855-A568-9D6EB6D1473B}" type="presOf" srcId="{3832DECA-635C-47A9-9FC6-B0BCDF1F13B8}" destId="{BF64DB84-3A46-413C-8836-4B58644B0AAE}" srcOrd="0" destOrd="0" presId="urn:microsoft.com/office/officeart/2005/8/layout/vList5"/>
    <dgm:cxn modelId="{081859A6-0CCA-42F6-9FB0-1562952E6874}" srcId="{397FA081-4961-436E-A73C-7B8175E22A2C}" destId="{7729C0DF-D166-4E93-A00E-55DAE0ED67A9}" srcOrd="1" destOrd="0" parTransId="{48731C2C-25E2-4D3D-AA61-42A80A9120C5}" sibTransId="{E9B4A1BC-4C2D-48D4-89FF-8767F7A9B4C1}"/>
    <dgm:cxn modelId="{383CB5A6-04F3-4C2A-8819-4BCED1206A1F}" srcId="{72B618B0-F31B-4166-83E2-9C8D73E19075}" destId="{019E1E35-C3AC-48EE-8F2C-516594F70655}" srcOrd="0" destOrd="0" parTransId="{43B11624-CC7D-4E79-BBCE-1B5E58CA87DA}" sibTransId="{F97A74C8-65E8-4ED9-8446-413FD77F8DF1}"/>
    <dgm:cxn modelId="{A37FE1A9-5CA1-495D-B461-143364C2F170}" type="presOf" srcId="{12291A48-0103-4091-8022-4B05A13265F9}" destId="{947E496A-CDC8-4CD7-A145-5C3832542C35}" srcOrd="0" destOrd="2" presId="urn:microsoft.com/office/officeart/2005/8/layout/vList5"/>
    <dgm:cxn modelId="{84C7E6B0-127E-40CC-8D26-804D1712936C}" srcId="{3832DECA-635C-47A9-9FC6-B0BCDF1F13B8}" destId="{9D47AF8E-0706-4202-B541-74487156E895}" srcOrd="1" destOrd="0" parTransId="{76149955-6A25-4B4B-8434-5AD124D84B78}" sibTransId="{5D21372B-7473-41D8-B377-3DED4A74744D}"/>
    <dgm:cxn modelId="{23D790B6-2493-4999-87FB-71AB09FBA9B3}" type="presOf" srcId="{99D75806-898B-4C32-8C0D-C2F578908B2E}" destId="{22799F48-846D-4327-AAC9-9F7ABAEBEBBB}" srcOrd="0" destOrd="1" presId="urn:microsoft.com/office/officeart/2005/8/layout/vList5"/>
    <dgm:cxn modelId="{912A1BBF-102F-4ABE-A4AC-7720BAA7114A}" type="presOf" srcId="{9D47AF8E-0706-4202-B541-74487156E895}" destId="{D0EB2BC2-C0AF-448F-9B7B-45C17BC53F4B}" srcOrd="0" destOrd="1" presId="urn:microsoft.com/office/officeart/2005/8/layout/vList5"/>
    <dgm:cxn modelId="{A58556C2-5488-481C-B904-065F3D198AC9}" type="presOf" srcId="{7729C0DF-D166-4E93-A00E-55DAE0ED67A9}" destId="{0C438436-1624-4596-BF47-4E3EDC926865}" srcOrd="0" destOrd="0" presId="urn:microsoft.com/office/officeart/2005/8/layout/vList5"/>
    <dgm:cxn modelId="{FE5F85C5-98B4-4547-95DA-111F7D529248}" type="presOf" srcId="{397FA081-4961-436E-A73C-7B8175E22A2C}" destId="{08CB2849-F810-4CAE-9E5B-E0FCC51BE99E}" srcOrd="0" destOrd="0" presId="urn:microsoft.com/office/officeart/2005/8/layout/vList5"/>
    <dgm:cxn modelId="{0F80A7C6-D8FE-40A1-B87C-F1D4BE2E1BEA}" srcId="{85B8A263-3499-4453-AF80-CA25E5B5B282}" destId="{12291A48-0103-4091-8022-4B05A13265F9}" srcOrd="2" destOrd="0" parTransId="{CCD152A0-0943-4984-B3C0-F2156D209559}" sibTransId="{9E669C93-499D-4064-AAED-178AC1D5420D}"/>
    <dgm:cxn modelId="{954E97CD-DF0E-4283-AB4B-FABB97F7F08D}" type="presOf" srcId="{663F6392-5047-4904-B0D9-1EBDB2C24ACC}" destId="{947E496A-CDC8-4CD7-A145-5C3832542C35}" srcOrd="0" destOrd="0" presId="urn:microsoft.com/office/officeart/2005/8/layout/vList5"/>
    <dgm:cxn modelId="{3FF659F2-8F6C-4979-B8C0-E856F26B2113}" srcId="{85B8A263-3499-4453-AF80-CA25E5B5B282}" destId="{30125C02-4404-49C3-AD2E-59850C9FD60F}" srcOrd="1" destOrd="0" parTransId="{AC497239-78FB-4AD7-BA10-DB4892361674}" sibTransId="{E81D82AB-4EA7-4542-8BD9-A1E7DEDE07A4}"/>
    <dgm:cxn modelId="{53D428F3-6901-4F4F-AE96-3316D08EE775}" type="presOf" srcId="{88705594-50A2-4334-AF8B-7089AA9DA57E}" destId="{9237BD04-AB25-4CAC-80A9-5BD1C6F43A35}" srcOrd="0" destOrd="0" presId="urn:microsoft.com/office/officeart/2005/8/layout/vList5"/>
    <dgm:cxn modelId="{1FB4D6FC-214E-4EEF-A79C-75E1158FDC5C}" srcId="{397FA081-4961-436E-A73C-7B8175E22A2C}" destId="{72B618B0-F31B-4166-83E2-9C8D73E19075}" srcOrd="0" destOrd="0" parTransId="{4B62C086-2E2F-4F9F-B6A8-567D261842E7}" sibTransId="{2D08453E-D413-4CC8-B68D-539D22D46D87}"/>
    <dgm:cxn modelId="{212A6C9E-46A9-487C-BC2C-3850908604F5}" type="presParOf" srcId="{08CB2849-F810-4CAE-9E5B-E0FCC51BE99E}" destId="{DA558B5B-2CAF-45A4-BE29-972F0D4CBDE1}" srcOrd="0" destOrd="0" presId="urn:microsoft.com/office/officeart/2005/8/layout/vList5"/>
    <dgm:cxn modelId="{14C25707-1D78-4CB0-857B-2CF297410D52}" type="presParOf" srcId="{DA558B5B-2CAF-45A4-BE29-972F0D4CBDE1}" destId="{31D76D7A-E28D-4C92-BBB1-09D6342B4B86}" srcOrd="0" destOrd="0" presId="urn:microsoft.com/office/officeart/2005/8/layout/vList5"/>
    <dgm:cxn modelId="{B33D636E-83C5-4D69-A3FC-8DB69687DC67}" type="presParOf" srcId="{DA558B5B-2CAF-45A4-BE29-972F0D4CBDE1}" destId="{22799F48-846D-4327-AAC9-9F7ABAEBEBBB}" srcOrd="1" destOrd="0" presId="urn:microsoft.com/office/officeart/2005/8/layout/vList5"/>
    <dgm:cxn modelId="{B6F87DA4-F86C-4585-880F-54D3ADE1A83D}" type="presParOf" srcId="{08CB2849-F810-4CAE-9E5B-E0FCC51BE99E}" destId="{854C175F-09F1-4556-B929-235BE581BBC3}" srcOrd="1" destOrd="0" presId="urn:microsoft.com/office/officeart/2005/8/layout/vList5"/>
    <dgm:cxn modelId="{13DBA5BE-C369-4DCE-A63A-D8EFCA9FCB24}" type="presParOf" srcId="{08CB2849-F810-4CAE-9E5B-E0FCC51BE99E}" destId="{D392C5AB-B4AA-4390-B7A8-7A19607444AB}" srcOrd="2" destOrd="0" presId="urn:microsoft.com/office/officeart/2005/8/layout/vList5"/>
    <dgm:cxn modelId="{2780893A-8E47-4CC4-861C-1F15E28C0178}" type="presParOf" srcId="{D392C5AB-B4AA-4390-B7A8-7A19607444AB}" destId="{0C438436-1624-4596-BF47-4E3EDC926865}" srcOrd="0" destOrd="0" presId="urn:microsoft.com/office/officeart/2005/8/layout/vList5"/>
    <dgm:cxn modelId="{4951144E-A89D-41CA-A28C-7387CFACF678}" type="presParOf" srcId="{D392C5AB-B4AA-4390-B7A8-7A19607444AB}" destId="{9237BD04-AB25-4CAC-80A9-5BD1C6F43A35}" srcOrd="1" destOrd="0" presId="urn:microsoft.com/office/officeart/2005/8/layout/vList5"/>
    <dgm:cxn modelId="{F8F07881-33B3-4400-BD3E-A549A047961E}" type="presParOf" srcId="{08CB2849-F810-4CAE-9E5B-E0FCC51BE99E}" destId="{C8F0DB9E-2541-4AD8-B0C8-B00389241D89}" srcOrd="3" destOrd="0" presId="urn:microsoft.com/office/officeart/2005/8/layout/vList5"/>
    <dgm:cxn modelId="{2C015251-F7BF-4998-B289-7C1861D8B484}" type="presParOf" srcId="{08CB2849-F810-4CAE-9E5B-E0FCC51BE99E}" destId="{77C59D5B-5356-45BA-8780-8E660158497B}" srcOrd="4" destOrd="0" presId="urn:microsoft.com/office/officeart/2005/8/layout/vList5"/>
    <dgm:cxn modelId="{F97A18AD-E227-496C-BEEE-A75111C9A6E8}" type="presParOf" srcId="{77C59D5B-5356-45BA-8780-8E660158497B}" destId="{BF64DB84-3A46-413C-8836-4B58644B0AAE}" srcOrd="0" destOrd="0" presId="urn:microsoft.com/office/officeart/2005/8/layout/vList5"/>
    <dgm:cxn modelId="{0C957D6D-962E-4214-84D3-C53AF3E07CE6}" type="presParOf" srcId="{77C59D5B-5356-45BA-8780-8E660158497B}" destId="{D0EB2BC2-C0AF-448F-9B7B-45C17BC53F4B}" srcOrd="1" destOrd="0" presId="urn:microsoft.com/office/officeart/2005/8/layout/vList5"/>
    <dgm:cxn modelId="{BFE19E40-C953-45EC-93DA-F6AA6BB7B1A5}" type="presParOf" srcId="{08CB2849-F810-4CAE-9E5B-E0FCC51BE99E}" destId="{E2C5C457-76EE-45F9-B0B3-33918DF474AA}" srcOrd="5" destOrd="0" presId="urn:microsoft.com/office/officeart/2005/8/layout/vList5"/>
    <dgm:cxn modelId="{92324B73-C4D2-4763-82DF-DB8B95A88A74}" type="presParOf" srcId="{08CB2849-F810-4CAE-9E5B-E0FCC51BE99E}" destId="{37F23E19-0A1E-45DB-9475-AD04F174CB20}" srcOrd="6" destOrd="0" presId="urn:microsoft.com/office/officeart/2005/8/layout/vList5"/>
    <dgm:cxn modelId="{6B63D442-53AF-4864-B412-8E38B7FEE88D}" type="presParOf" srcId="{37F23E19-0A1E-45DB-9475-AD04F174CB20}" destId="{73D31ADD-78B4-40AF-80CE-4974166F6CE4}" srcOrd="0" destOrd="0" presId="urn:microsoft.com/office/officeart/2005/8/layout/vList5"/>
    <dgm:cxn modelId="{42A4DC3E-0A81-4690-B9E2-38DBD1E09131}" type="presParOf" srcId="{37F23E19-0A1E-45DB-9475-AD04F174CB20}" destId="{947E496A-CDC8-4CD7-A145-5C3832542C3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C8B0D0-ADA8-4F68-9312-F9D8376D05E4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252C4E1C-C12E-4EFB-A199-485CE83B901B}">
      <dgm:prSet phldrT="[텍스트]" custT="1"/>
      <dgm:spPr/>
      <dgm:t>
        <a:bodyPr/>
        <a:lstStyle/>
        <a:p>
          <a:pPr latinLnBrk="1"/>
          <a:r>
            <a:rPr lang="ko-KR" altLang="en-US" sz="1400"/>
            <a:t>내부 단편화</a:t>
          </a:r>
        </a:p>
      </dgm:t>
    </dgm:pt>
    <dgm:pt modelId="{B6E37EE3-5E53-44E6-9AA6-23FE8C946814}" type="parTrans" cxnId="{D780031D-2DDE-4F46-86D2-2E792E21F941}">
      <dgm:prSet/>
      <dgm:spPr/>
      <dgm:t>
        <a:bodyPr/>
        <a:lstStyle/>
        <a:p>
          <a:pPr latinLnBrk="1"/>
          <a:endParaRPr lang="ko-KR" altLang="en-US" sz="1400"/>
        </a:p>
      </dgm:t>
    </dgm:pt>
    <dgm:pt modelId="{B0C7A507-D4D3-4ADC-829D-389AD4DA50DE}" type="sibTrans" cxnId="{D780031D-2DDE-4F46-86D2-2E792E21F941}">
      <dgm:prSet/>
      <dgm:spPr/>
      <dgm:t>
        <a:bodyPr/>
        <a:lstStyle/>
        <a:p>
          <a:pPr latinLnBrk="1"/>
          <a:endParaRPr lang="ko-KR" altLang="en-US" sz="1400"/>
        </a:p>
      </dgm:t>
    </dgm:pt>
    <dgm:pt modelId="{3D3A6223-1EB7-4642-BD01-681B4B1FAE0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정해진 크기에 프로그램을 할당하고 남은 기억 공간</a:t>
          </a:r>
        </a:p>
      </dgm:t>
    </dgm:pt>
    <dgm:pt modelId="{07ED44B1-7414-43AC-A7F8-631EF675145C}" type="parTrans" cxnId="{02842E46-D54F-4E2F-8D2F-2CB90AFAF585}">
      <dgm:prSet/>
      <dgm:spPr/>
      <dgm:t>
        <a:bodyPr/>
        <a:lstStyle/>
        <a:p>
          <a:pPr latinLnBrk="1"/>
          <a:endParaRPr lang="ko-KR" altLang="en-US" sz="1400"/>
        </a:p>
      </dgm:t>
    </dgm:pt>
    <dgm:pt modelId="{2BF157A2-5948-4AF5-B86E-CC2BEC217ADC}" type="sibTrans" cxnId="{02842E46-D54F-4E2F-8D2F-2CB90AFAF585}">
      <dgm:prSet/>
      <dgm:spPr/>
      <dgm:t>
        <a:bodyPr/>
        <a:lstStyle/>
        <a:p>
          <a:pPr latinLnBrk="1"/>
          <a:endParaRPr lang="ko-KR" altLang="en-US" sz="1400"/>
        </a:p>
      </dgm:t>
    </dgm:pt>
    <dgm:pt modelId="{15C25443-892D-4C4B-B63A-865543B95A7C}">
      <dgm:prSet phldrT="[텍스트]" custT="1"/>
      <dgm:spPr/>
      <dgm:t>
        <a:bodyPr/>
        <a:lstStyle/>
        <a:p>
          <a:pPr latinLnBrk="1"/>
          <a:r>
            <a:rPr lang="ko-KR" altLang="en-US" sz="1400"/>
            <a:t>외부 단편화</a:t>
          </a:r>
        </a:p>
      </dgm:t>
    </dgm:pt>
    <dgm:pt modelId="{91D9D2BA-69A6-4789-9C0F-6631D5BB731B}" type="parTrans" cxnId="{B5419F58-A682-4FDB-A1E2-185F1E44326D}">
      <dgm:prSet/>
      <dgm:spPr/>
      <dgm:t>
        <a:bodyPr/>
        <a:lstStyle/>
        <a:p>
          <a:pPr latinLnBrk="1"/>
          <a:endParaRPr lang="ko-KR" altLang="en-US" sz="1400"/>
        </a:p>
      </dgm:t>
    </dgm:pt>
    <dgm:pt modelId="{4D702CC7-27BA-48D4-B6B4-3225CA5B127C}" type="sibTrans" cxnId="{B5419F58-A682-4FDB-A1E2-185F1E44326D}">
      <dgm:prSet/>
      <dgm:spPr/>
      <dgm:t>
        <a:bodyPr/>
        <a:lstStyle/>
        <a:p>
          <a:pPr latinLnBrk="1"/>
          <a:endParaRPr lang="ko-KR" altLang="en-US" sz="1400"/>
        </a:p>
      </dgm:t>
    </dgm:pt>
    <dgm:pt modelId="{81F89DCC-41FC-45DA-AB7A-806639A0A95E}">
      <dgm:prSet phldrT="[텍스트]" custT="1"/>
      <dgm:spPr/>
      <dgm:t>
        <a:bodyPr/>
        <a:lstStyle/>
        <a:p>
          <a:pPr latinLnBrk="1"/>
          <a:r>
            <a:rPr lang="ko-KR" altLang="en-US" sz="1400"/>
            <a:t> 정해진 크기는 아니지만</a:t>
          </a:r>
          <a:r>
            <a:rPr lang="en-US" altLang="ko-KR" sz="1400"/>
            <a:t>, </a:t>
          </a:r>
          <a:r>
            <a:rPr lang="ko-KR" altLang="en-US" sz="1400"/>
            <a:t>프로그램의 크기가 커서 기억할 수 없게 된 공간</a:t>
          </a:r>
        </a:p>
      </dgm:t>
    </dgm:pt>
    <dgm:pt modelId="{5255E22E-22E4-4C21-B5F1-EB3958355F32}" type="parTrans" cxnId="{74140E60-435C-4334-A2D3-4A9B9075AAC2}">
      <dgm:prSet/>
      <dgm:spPr/>
      <dgm:t>
        <a:bodyPr/>
        <a:lstStyle/>
        <a:p>
          <a:pPr latinLnBrk="1"/>
          <a:endParaRPr lang="ko-KR" altLang="en-US" sz="1400"/>
        </a:p>
      </dgm:t>
    </dgm:pt>
    <dgm:pt modelId="{5E930175-FFC8-4BF6-BE07-CDE4C3606ADE}" type="sibTrans" cxnId="{74140E60-435C-4334-A2D3-4A9B9075AAC2}">
      <dgm:prSet/>
      <dgm:spPr/>
      <dgm:t>
        <a:bodyPr/>
        <a:lstStyle/>
        <a:p>
          <a:pPr latinLnBrk="1"/>
          <a:endParaRPr lang="ko-KR" altLang="en-US" sz="1400"/>
        </a:p>
      </dgm:t>
    </dgm:pt>
    <dgm:pt modelId="{92AD5923-2ED2-48B3-AF2D-91F3B1B5F7FE}">
      <dgm:prSet phldrT="[텍스트]" custT="1"/>
      <dgm:spPr/>
      <dgm:t>
        <a:bodyPr/>
        <a:lstStyle/>
        <a:p>
          <a:pPr latinLnBrk="1"/>
          <a:r>
            <a:rPr lang="ko-KR" altLang="en-US" sz="1400"/>
            <a:t> 사용되지 못한 공간</a:t>
          </a:r>
        </a:p>
      </dgm:t>
    </dgm:pt>
    <dgm:pt modelId="{E270FCD3-0EBC-4DBA-B6B8-734C3C853D71}" type="parTrans" cxnId="{475601F3-5CEA-43B8-9087-598A15EB333F}">
      <dgm:prSet/>
      <dgm:spPr/>
      <dgm:t>
        <a:bodyPr/>
        <a:lstStyle/>
        <a:p>
          <a:pPr latinLnBrk="1"/>
          <a:endParaRPr lang="ko-KR" altLang="en-US" sz="3600"/>
        </a:p>
      </dgm:t>
    </dgm:pt>
    <dgm:pt modelId="{8D2B7E74-D9CB-41ED-94C4-0637BB73FB33}" type="sibTrans" cxnId="{475601F3-5CEA-43B8-9087-598A15EB333F}">
      <dgm:prSet/>
      <dgm:spPr/>
      <dgm:t>
        <a:bodyPr/>
        <a:lstStyle/>
        <a:p>
          <a:pPr latinLnBrk="1"/>
          <a:endParaRPr lang="ko-KR" altLang="en-US" sz="3600"/>
        </a:p>
      </dgm:t>
    </dgm:pt>
    <dgm:pt modelId="{D6399C7F-417E-4664-B767-132695161067}" type="pres">
      <dgm:prSet presAssocID="{3CC8B0D0-ADA8-4F68-9312-F9D8376D05E4}" presName="Name0" presStyleCnt="0">
        <dgm:presLayoutVars>
          <dgm:dir/>
          <dgm:animLvl val="lvl"/>
          <dgm:resizeHandles val="exact"/>
        </dgm:presLayoutVars>
      </dgm:prSet>
      <dgm:spPr/>
    </dgm:pt>
    <dgm:pt modelId="{5CD87E03-52F3-4B9E-A86B-27706A7F0AE8}" type="pres">
      <dgm:prSet presAssocID="{252C4E1C-C12E-4EFB-A199-485CE83B901B}" presName="linNode" presStyleCnt="0"/>
      <dgm:spPr/>
    </dgm:pt>
    <dgm:pt modelId="{16D6FDB5-DB49-4C57-9B66-5445AB06B93B}" type="pres">
      <dgm:prSet presAssocID="{252C4E1C-C12E-4EFB-A199-485CE83B901B}" presName="parentText" presStyleLbl="node1" presStyleIdx="0" presStyleCnt="2" custScaleX="47795">
        <dgm:presLayoutVars>
          <dgm:chMax val="1"/>
          <dgm:bulletEnabled val="1"/>
        </dgm:presLayoutVars>
      </dgm:prSet>
      <dgm:spPr/>
    </dgm:pt>
    <dgm:pt modelId="{09898A0E-068C-4D77-81EB-9A7ADB3FD2E6}" type="pres">
      <dgm:prSet presAssocID="{252C4E1C-C12E-4EFB-A199-485CE83B901B}" presName="descendantText" presStyleLbl="alignAccFollowNode1" presStyleIdx="0" presStyleCnt="2" custScaleX="125397" custLinFactNeighborX="345" custLinFactNeighborY="3641">
        <dgm:presLayoutVars>
          <dgm:bulletEnabled val="1"/>
        </dgm:presLayoutVars>
      </dgm:prSet>
      <dgm:spPr/>
    </dgm:pt>
    <dgm:pt modelId="{5CC640CC-0591-42E9-B590-23BC6AFBC46C}" type="pres">
      <dgm:prSet presAssocID="{B0C7A507-D4D3-4ADC-829D-389AD4DA50DE}" presName="sp" presStyleCnt="0"/>
      <dgm:spPr/>
    </dgm:pt>
    <dgm:pt modelId="{45384631-9569-4234-A2FD-5CCD40EEBAD4}" type="pres">
      <dgm:prSet presAssocID="{15C25443-892D-4C4B-B63A-865543B95A7C}" presName="linNode" presStyleCnt="0"/>
      <dgm:spPr/>
    </dgm:pt>
    <dgm:pt modelId="{6B55C4F9-4B91-4748-BE75-FDBD22B36B05}" type="pres">
      <dgm:prSet presAssocID="{15C25443-892D-4C4B-B63A-865543B95A7C}" presName="parentText" presStyleLbl="node1" presStyleIdx="1" presStyleCnt="2" custScaleX="47795">
        <dgm:presLayoutVars>
          <dgm:chMax val="1"/>
          <dgm:bulletEnabled val="1"/>
        </dgm:presLayoutVars>
      </dgm:prSet>
      <dgm:spPr/>
    </dgm:pt>
    <dgm:pt modelId="{D26979FF-05DB-4CF8-8F37-8ADB42FED34F}" type="pres">
      <dgm:prSet presAssocID="{15C25443-892D-4C4B-B63A-865543B95A7C}" presName="descendantText" presStyleLbl="alignAccFollowNode1" presStyleIdx="1" presStyleCnt="2" custScaleX="125397">
        <dgm:presLayoutVars>
          <dgm:bulletEnabled val="1"/>
        </dgm:presLayoutVars>
      </dgm:prSet>
      <dgm:spPr/>
    </dgm:pt>
  </dgm:ptLst>
  <dgm:cxnLst>
    <dgm:cxn modelId="{F13DFE00-A3EF-4EC4-A684-345C89ACD0DD}" type="presOf" srcId="{15C25443-892D-4C4B-B63A-865543B95A7C}" destId="{6B55C4F9-4B91-4748-BE75-FDBD22B36B05}" srcOrd="0" destOrd="0" presId="urn:microsoft.com/office/officeart/2005/8/layout/vList5"/>
    <dgm:cxn modelId="{D780031D-2DDE-4F46-86D2-2E792E21F941}" srcId="{3CC8B0D0-ADA8-4F68-9312-F9D8376D05E4}" destId="{252C4E1C-C12E-4EFB-A199-485CE83B901B}" srcOrd="0" destOrd="0" parTransId="{B6E37EE3-5E53-44E6-9AA6-23FE8C946814}" sibTransId="{B0C7A507-D4D3-4ADC-829D-389AD4DA50DE}"/>
    <dgm:cxn modelId="{A997A430-D0D1-4075-B2E3-75F50CEBF642}" type="presOf" srcId="{81F89DCC-41FC-45DA-AB7A-806639A0A95E}" destId="{D26979FF-05DB-4CF8-8F37-8ADB42FED34F}" srcOrd="0" destOrd="0" presId="urn:microsoft.com/office/officeart/2005/8/layout/vList5"/>
    <dgm:cxn modelId="{74140E60-435C-4334-A2D3-4A9B9075AAC2}" srcId="{15C25443-892D-4C4B-B63A-865543B95A7C}" destId="{81F89DCC-41FC-45DA-AB7A-806639A0A95E}" srcOrd="0" destOrd="0" parTransId="{5255E22E-22E4-4C21-B5F1-EB3958355F32}" sibTransId="{5E930175-FFC8-4BF6-BE07-CDE4C3606ADE}"/>
    <dgm:cxn modelId="{02842E46-D54F-4E2F-8D2F-2CB90AFAF585}" srcId="{252C4E1C-C12E-4EFB-A199-485CE83B901B}" destId="{3D3A6223-1EB7-4642-BD01-681B4B1FAE01}" srcOrd="0" destOrd="0" parTransId="{07ED44B1-7414-43AC-A7F8-631EF675145C}" sibTransId="{2BF157A2-5948-4AF5-B86E-CC2BEC217ADC}"/>
    <dgm:cxn modelId="{B5419F58-A682-4FDB-A1E2-185F1E44326D}" srcId="{3CC8B0D0-ADA8-4F68-9312-F9D8376D05E4}" destId="{15C25443-892D-4C4B-B63A-865543B95A7C}" srcOrd="1" destOrd="0" parTransId="{91D9D2BA-69A6-4789-9C0F-6631D5BB731B}" sibTransId="{4D702CC7-27BA-48D4-B6B4-3225CA5B127C}"/>
    <dgm:cxn modelId="{676664AD-8CF1-4CE2-8F89-5CE9157CAD59}" type="presOf" srcId="{3CC8B0D0-ADA8-4F68-9312-F9D8376D05E4}" destId="{D6399C7F-417E-4664-B767-132695161067}" srcOrd="0" destOrd="0" presId="urn:microsoft.com/office/officeart/2005/8/layout/vList5"/>
    <dgm:cxn modelId="{0F294EB8-D933-400A-AF04-97CCF8CF8ABF}" type="presOf" srcId="{3D3A6223-1EB7-4642-BD01-681B4B1FAE01}" destId="{09898A0E-068C-4D77-81EB-9A7ADB3FD2E6}" srcOrd="0" destOrd="0" presId="urn:microsoft.com/office/officeart/2005/8/layout/vList5"/>
    <dgm:cxn modelId="{2AB6DDC8-F0EB-49CC-8F76-D5B3A3D1B69A}" type="presOf" srcId="{92AD5923-2ED2-48B3-AF2D-91F3B1B5F7FE}" destId="{09898A0E-068C-4D77-81EB-9A7ADB3FD2E6}" srcOrd="0" destOrd="1" presId="urn:microsoft.com/office/officeart/2005/8/layout/vList5"/>
    <dgm:cxn modelId="{475601F3-5CEA-43B8-9087-598A15EB333F}" srcId="{252C4E1C-C12E-4EFB-A199-485CE83B901B}" destId="{92AD5923-2ED2-48B3-AF2D-91F3B1B5F7FE}" srcOrd="1" destOrd="0" parTransId="{E270FCD3-0EBC-4DBA-B6B8-734C3C853D71}" sibTransId="{8D2B7E74-D9CB-41ED-94C4-0637BB73FB33}"/>
    <dgm:cxn modelId="{D50817F3-2646-4FDC-8E54-E0FACCA87ECC}" type="presOf" srcId="{252C4E1C-C12E-4EFB-A199-485CE83B901B}" destId="{16D6FDB5-DB49-4C57-9B66-5445AB06B93B}" srcOrd="0" destOrd="0" presId="urn:microsoft.com/office/officeart/2005/8/layout/vList5"/>
    <dgm:cxn modelId="{304BCF78-64CD-462A-91A7-8714EEB70B10}" type="presParOf" srcId="{D6399C7F-417E-4664-B767-132695161067}" destId="{5CD87E03-52F3-4B9E-A86B-27706A7F0AE8}" srcOrd="0" destOrd="0" presId="urn:microsoft.com/office/officeart/2005/8/layout/vList5"/>
    <dgm:cxn modelId="{9133140F-3CE1-4340-BFAA-3DED7911205D}" type="presParOf" srcId="{5CD87E03-52F3-4B9E-A86B-27706A7F0AE8}" destId="{16D6FDB5-DB49-4C57-9B66-5445AB06B93B}" srcOrd="0" destOrd="0" presId="urn:microsoft.com/office/officeart/2005/8/layout/vList5"/>
    <dgm:cxn modelId="{CC71B5A3-20E2-417C-AA48-A75D285466C7}" type="presParOf" srcId="{5CD87E03-52F3-4B9E-A86B-27706A7F0AE8}" destId="{09898A0E-068C-4D77-81EB-9A7ADB3FD2E6}" srcOrd="1" destOrd="0" presId="urn:microsoft.com/office/officeart/2005/8/layout/vList5"/>
    <dgm:cxn modelId="{1EBF612B-82CD-4500-999D-A4D352B75C1A}" type="presParOf" srcId="{D6399C7F-417E-4664-B767-132695161067}" destId="{5CC640CC-0591-42E9-B590-23BC6AFBC46C}" srcOrd="1" destOrd="0" presId="urn:microsoft.com/office/officeart/2005/8/layout/vList5"/>
    <dgm:cxn modelId="{CDF4A9D5-4954-4CCD-B8DF-9E165ECD5748}" type="presParOf" srcId="{D6399C7F-417E-4664-B767-132695161067}" destId="{45384631-9569-4234-A2FD-5CCD40EEBAD4}" srcOrd="2" destOrd="0" presId="urn:microsoft.com/office/officeart/2005/8/layout/vList5"/>
    <dgm:cxn modelId="{0F5E1A8B-1FFC-4104-8650-D63F60960D37}" type="presParOf" srcId="{45384631-9569-4234-A2FD-5CCD40EEBAD4}" destId="{6B55C4F9-4B91-4748-BE75-FDBD22B36B05}" srcOrd="0" destOrd="0" presId="urn:microsoft.com/office/officeart/2005/8/layout/vList5"/>
    <dgm:cxn modelId="{0ADDE445-931C-4800-9196-73C27BFC15D7}" type="presParOf" srcId="{45384631-9569-4234-A2FD-5CCD40EEBAD4}" destId="{D26979FF-05DB-4CF8-8F37-8ADB42FED3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C8B0D0-ADA8-4F68-9312-F9D8376D05E4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252C4E1C-C12E-4EFB-A199-485CE83B901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통합</a:t>
          </a:r>
          <a:endParaRPr lang="en-US" altLang="ko-KR" sz="1400" dirty="0"/>
        </a:p>
        <a:p>
          <a:pPr latinLnBrk="1"/>
          <a:r>
            <a:rPr lang="en-US" altLang="ko-KR" sz="1400" dirty="0"/>
            <a:t>Coalescing</a:t>
          </a:r>
          <a:endParaRPr lang="ko-KR" altLang="en-US" sz="1400" dirty="0"/>
        </a:p>
      </dgm:t>
    </dgm:pt>
    <dgm:pt modelId="{B6E37EE3-5E53-44E6-9AA6-23FE8C946814}" type="parTrans" cxnId="{D780031D-2DDE-4F46-86D2-2E792E21F941}">
      <dgm:prSet/>
      <dgm:spPr/>
      <dgm:t>
        <a:bodyPr/>
        <a:lstStyle/>
        <a:p>
          <a:pPr latinLnBrk="1"/>
          <a:endParaRPr lang="ko-KR" altLang="en-US" sz="1400"/>
        </a:p>
      </dgm:t>
    </dgm:pt>
    <dgm:pt modelId="{B0C7A507-D4D3-4ADC-829D-389AD4DA50DE}" type="sibTrans" cxnId="{D780031D-2DDE-4F46-86D2-2E792E21F941}">
      <dgm:prSet/>
      <dgm:spPr/>
      <dgm:t>
        <a:bodyPr/>
        <a:lstStyle/>
        <a:p>
          <a:pPr latinLnBrk="1"/>
          <a:endParaRPr lang="ko-KR" altLang="en-US" sz="1400"/>
        </a:p>
      </dgm:t>
    </dgm:pt>
    <dgm:pt modelId="{3D3A6223-1EB7-4642-BD01-681B4B1FAE01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</a:t>
          </a:r>
          <a:r>
            <a:rPr lang="ko-KR" altLang="en-US" sz="1400" dirty="0">
              <a:solidFill>
                <a:schemeClr val="accent1"/>
              </a:solidFill>
            </a:rPr>
            <a:t>인접한 공백</a:t>
          </a:r>
          <a:r>
            <a:rPr lang="en-US" altLang="ko-KR" sz="1400" dirty="0">
              <a:solidFill>
                <a:schemeClr val="accent1"/>
              </a:solidFill>
            </a:rPr>
            <a:t>(</a:t>
          </a:r>
          <a:r>
            <a:rPr lang="ko-KR" altLang="en-US" sz="1400" dirty="0"/>
            <a:t>기억공간</a:t>
          </a:r>
          <a:r>
            <a:rPr lang="en-US" altLang="ko-KR" sz="1400" dirty="0"/>
            <a:t>)</a:t>
          </a:r>
          <a:r>
            <a:rPr lang="ko-KR" altLang="en-US" sz="1400" dirty="0"/>
            <a:t>들을 더 큰 하나의 공백으로 만드는  과정</a:t>
          </a:r>
        </a:p>
      </dgm:t>
    </dgm:pt>
    <dgm:pt modelId="{07ED44B1-7414-43AC-A7F8-631EF675145C}" type="parTrans" cxnId="{02842E46-D54F-4E2F-8D2F-2CB90AFAF585}">
      <dgm:prSet/>
      <dgm:spPr/>
      <dgm:t>
        <a:bodyPr/>
        <a:lstStyle/>
        <a:p>
          <a:pPr latinLnBrk="1"/>
          <a:endParaRPr lang="ko-KR" altLang="en-US" sz="1400"/>
        </a:p>
      </dgm:t>
    </dgm:pt>
    <dgm:pt modelId="{2BF157A2-5948-4AF5-B86E-CC2BEC217ADC}" type="sibTrans" cxnId="{02842E46-D54F-4E2F-8D2F-2CB90AFAF585}">
      <dgm:prSet/>
      <dgm:spPr/>
      <dgm:t>
        <a:bodyPr/>
        <a:lstStyle/>
        <a:p>
          <a:pPr latinLnBrk="1"/>
          <a:endParaRPr lang="ko-KR" altLang="en-US" sz="1400"/>
        </a:p>
      </dgm:t>
    </dgm:pt>
    <dgm:pt modelId="{15C25443-892D-4C4B-B63A-865543B95A7C}">
      <dgm:prSet phldrT="[텍스트]" custT="1"/>
      <dgm:spPr/>
      <dgm:t>
        <a:bodyPr/>
        <a:lstStyle/>
        <a:p>
          <a:pPr latinLnBrk="1"/>
          <a:r>
            <a:rPr lang="ko-KR" altLang="en-US" sz="1400"/>
            <a:t>집약</a:t>
          </a:r>
          <a:endParaRPr lang="en-US" altLang="ko-KR" sz="1400"/>
        </a:p>
        <a:p>
          <a:pPr latinLnBrk="1"/>
          <a:r>
            <a:rPr lang="en-US" altLang="ko-KR" sz="1400"/>
            <a:t>Compaction</a:t>
          </a:r>
          <a:endParaRPr lang="ko-KR" altLang="en-US" sz="1400"/>
        </a:p>
      </dgm:t>
    </dgm:pt>
    <dgm:pt modelId="{91D9D2BA-69A6-4789-9C0F-6631D5BB731B}" type="parTrans" cxnId="{B5419F58-A682-4FDB-A1E2-185F1E44326D}">
      <dgm:prSet/>
      <dgm:spPr/>
      <dgm:t>
        <a:bodyPr/>
        <a:lstStyle/>
        <a:p>
          <a:pPr latinLnBrk="1"/>
          <a:endParaRPr lang="ko-KR" altLang="en-US" sz="1400"/>
        </a:p>
      </dgm:t>
    </dgm:pt>
    <dgm:pt modelId="{4D702CC7-27BA-48D4-B6B4-3225CA5B127C}" type="sibTrans" cxnId="{B5419F58-A682-4FDB-A1E2-185F1E44326D}">
      <dgm:prSet/>
      <dgm:spPr/>
      <dgm:t>
        <a:bodyPr/>
        <a:lstStyle/>
        <a:p>
          <a:pPr latinLnBrk="1"/>
          <a:endParaRPr lang="ko-KR" altLang="en-US" sz="1400"/>
        </a:p>
      </dgm:t>
    </dgm:pt>
    <dgm:pt modelId="{81F89DCC-41FC-45DA-AB7A-806639A0A95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 </a:t>
          </a:r>
          <a:r>
            <a:rPr lang="ko-KR" altLang="en-US" sz="1400" dirty="0">
              <a:solidFill>
                <a:schemeClr val="accent1"/>
              </a:solidFill>
            </a:rPr>
            <a:t>서로 떨어져 있는 여러 개의 낭비 공간</a:t>
          </a:r>
          <a:r>
            <a:rPr lang="ko-KR" altLang="en-US" sz="1400" dirty="0"/>
            <a:t>을 모아서 하나의 큰 공간을 만드는 과정</a:t>
          </a:r>
          <a:r>
            <a:rPr lang="en-US" altLang="ko-KR" sz="1400" dirty="0"/>
            <a:t>(</a:t>
          </a:r>
          <a:r>
            <a:rPr lang="ko-KR" altLang="en-US" sz="1400" dirty="0"/>
            <a:t>디스크 조각모음</a:t>
          </a:r>
          <a:r>
            <a:rPr lang="en-US" altLang="ko-KR" sz="1400" dirty="0"/>
            <a:t>)</a:t>
          </a:r>
          <a:endParaRPr lang="ko-KR" altLang="en-US" sz="1400" dirty="0"/>
        </a:p>
      </dgm:t>
    </dgm:pt>
    <dgm:pt modelId="{5255E22E-22E4-4C21-B5F1-EB3958355F32}" type="parTrans" cxnId="{74140E60-435C-4334-A2D3-4A9B9075AAC2}">
      <dgm:prSet/>
      <dgm:spPr/>
      <dgm:t>
        <a:bodyPr/>
        <a:lstStyle/>
        <a:p>
          <a:pPr latinLnBrk="1"/>
          <a:endParaRPr lang="ko-KR" altLang="en-US" sz="1400"/>
        </a:p>
      </dgm:t>
    </dgm:pt>
    <dgm:pt modelId="{5E930175-FFC8-4BF6-BE07-CDE4C3606ADE}" type="sibTrans" cxnId="{74140E60-435C-4334-A2D3-4A9B9075AAC2}">
      <dgm:prSet/>
      <dgm:spPr/>
      <dgm:t>
        <a:bodyPr/>
        <a:lstStyle/>
        <a:p>
          <a:pPr latinLnBrk="1"/>
          <a:endParaRPr lang="ko-KR" altLang="en-US" sz="1400"/>
        </a:p>
      </dgm:t>
    </dgm:pt>
    <dgm:pt modelId="{D6399C7F-417E-4664-B767-132695161067}" type="pres">
      <dgm:prSet presAssocID="{3CC8B0D0-ADA8-4F68-9312-F9D8376D05E4}" presName="Name0" presStyleCnt="0">
        <dgm:presLayoutVars>
          <dgm:dir/>
          <dgm:animLvl val="lvl"/>
          <dgm:resizeHandles val="exact"/>
        </dgm:presLayoutVars>
      </dgm:prSet>
      <dgm:spPr/>
    </dgm:pt>
    <dgm:pt modelId="{5CD87E03-52F3-4B9E-A86B-27706A7F0AE8}" type="pres">
      <dgm:prSet presAssocID="{252C4E1C-C12E-4EFB-A199-485CE83B901B}" presName="linNode" presStyleCnt="0"/>
      <dgm:spPr/>
    </dgm:pt>
    <dgm:pt modelId="{16D6FDB5-DB49-4C57-9B66-5445AB06B93B}" type="pres">
      <dgm:prSet presAssocID="{252C4E1C-C12E-4EFB-A199-485CE83B901B}" presName="parentText" presStyleLbl="node1" presStyleIdx="0" presStyleCnt="2" custScaleX="47795">
        <dgm:presLayoutVars>
          <dgm:chMax val="1"/>
          <dgm:bulletEnabled val="1"/>
        </dgm:presLayoutVars>
      </dgm:prSet>
      <dgm:spPr/>
    </dgm:pt>
    <dgm:pt modelId="{09898A0E-068C-4D77-81EB-9A7ADB3FD2E6}" type="pres">
      <dgm:prSet presAssocID="{252C4E1C-C12E-4EFB-A199-485CE83B901B}" presName="descendantText" presStyleLbl="alignAccFollowNode1" presStyleIdx="0" presStyleCnt="2" custScaleX="125397">
        <dgm:presLayoutVars>
          <dgm:bulletEnabled val="1"/>
        </dgm:presLayoutVars>
      </dgm:prSet>
      <dgm:spPr/>
    </dgm:pt>
    <dgm:pt modelId="{5CC640CC-0591-42E9-B590-23BC6AFBC46C}" type="pres">
      <dgm:prSet presAssocID="{B0C7A507-D4D3-4ADC-829D-389AD4DA50DE}" presName="sp" presStyleCnt="0"/>
      <dgm:spPr/>
    </dgm:pt>
    <dgm:pt modelId="{45384631-9569-4234-A2FD-5CCD40EEBAD4}" type="pres">
      <dgm:prSet presAssocID="{15C25443-892D-4C4B-B63A-865543B95A7C}" presName="linNode" presStyleCnt="0"/>
      <dgm:spPr/>
    </dgm:pt>
    <dgm:pt modelId="{6B55C4F9-4B91-4748-BE75-FDBD22B36B05}" type="pres">
      <dgm:prSet presAssocID="{15C25443-892D-4C4B-B63A-865543B95A7C}" presName="parentText" presStyleLbl="node1" presStyleIdx="1" presStyleCnt="2" custScaleX="47795">
        <dgm:presLayoutVars>
          <dgm:chMax val="1"/>
          <dgm:bulletEnabled val="1"/>
        </dgm:presLayoutVars>
      </dgm:prSet>
      <dgm:spPr/>
    </dgm:pt>
    <dgm:pt modelId="{D26979FF-05DB-4CF8-8F37-8ADB42FED34F}" type="pres">
      <dgm:prSet presAssocID="{15C25443-892D-4C4B-B63A-865543B95A7C}" presName="descendantText" presStyleLbl="alignAccFollowNode1" presStyleIdx="1" presStyleCnt="2" custScaleX="125397">
        <dgm:presLayoutVars>
          <dgm:bulletEnabled val="1"/>
        </dgm:presLayoutVars>
      </dgm:prSet>
      <dgm:spPr/>
    </dgm:pt>
  </dgm:ptLst>
  <dgm:cxnLst>
    <dgm:cxn modelId="{DC52E602-308D-4902-AE31-67D178C18B19}" type="presOf" srcId="{3CC8B0D0-ADA8-4F68-9312-F9D8376D05E4}" destId="{D6399C7F-417E-4664-B767-132695161067}" srcOrd="0" destOrd="0" presId="urn:microsoft.com/office/officeart/2005/8/layout/vList5"/>
    <dgm:cxn modelId="{283ECA0F-0FFF-4566-836A-426C888B2C32}" type="presOf" srcId="{81F89DCC-41FC-45DA-AB7A-806639A0A95E}" destId="{D26979FF-05DB-4CF8-8F37-8ADB42FED34F}" srcOrd="0" destOrd="0" presId="urn:microsoft.com/office/officeart/2005/8/layout/vList5"/>
    <dgm:cxn modelId="{D780031D-2DDE-4F46-86D2-2E792E21F941}" srcId="{3CC8B0D0-ADA8-4F68-9312-F9D8376D05E4}" destId="{252C4E1C-C12E-4EFB-A199-485CE83B901B}" srcOrd="0" destOrd="0" parTransId="{B6E37EE3-5E53-44E6-9AA6-23FE8C946814}" sibTransId="{B0C7A507-D4D3-4ADC-829D-389AD4DA50DE}"/>
    <dgm:cxn modelId="{8D06103B-811D-4A30-9C94-3E7E780C62A5}" type="presOf" srcId="{252C4E1C-C12E-4EFB-A199-485CE83B901B}" destId="{16D6FDB5-DB49-4C57-9B66-5445AB06B93B}" srcOrd="0" destOrd="0" presId="urn:microsoft.com/office/officeart/2005/8/layout/vList5"/>
    <dgm:cxn modelId="{74140E60-435C-4334-A2D3-4A9B9075AAC2}" srcId="{15C25443-892D-4C4B-B63A-865543B95A7C}" destId="{81F89DCC-41FC-45DA-AB7A-806639A0A95E}" srcOrd="0" destOrd="0" parTransId="{5255E22E-22E4-4C21-B5F1-EB3958355F32}" sibTransId="{5E930175-FFC8-4BF6-BE07-CDE4C3606ADE}"/>
    <dgm:cxn modelId="{02842E46-D54F-4E2F-8D2F-2CB90AFAF585}" srcId="{252C4E1C-C12E-4EFB-A199-485CE83B901B}" destId="{3D3A6223-1EB7-4642-BD01-681B4B1FAE01}" srcOrd="0" destOrd="0" parTransId="{07ED44B1-7414-43AC-A7F8-631EF675145C}" sibTransId="{2BF157A2-5948-4AF5-B86E-CC2BEC217ADC}"/>
    <dgm:cxn modelId="{B5419F58-A682-4FDB-A1E2-185F1E44326D}" srcId="{3CC8B0D0-ADA8-4F68-9312-F9D8376D05E4}" destId="{15C25443-892D-4C4B-B63A-865543B95A7C}" srcOrd="1" destOrd="0" parTransId="{91D9D2BA-69A6-4789-9C0F-6631D5BB731B}" sibTransId="{4D702CC7-27BA-48D4-B6B4-3225CA5B127C}"/>
    <dgm:cxn modelId="{D58FDCE2-EF86-4D53-A756-9225FC97E3C3}" type="presOf" srcId="{15C25443-892D-4C4B-B63A-865543B95A7C}" destId="{6B55C4F9-4B91-4748-BE75-FDBD22B36B05}" srcOrd="0" destOrd="0" presId="urn:microsoft.com/office/officeart/2005/8/layout/vList5"/>
    <dgm:cxn modelId="{466DBDF5-57BE-4807-A033-D1187817B687}" type="presOf" srcId="{3D3A6223-1EB7-4642-BD01-681B4B1FAE01}" destId="{09898A0E-068C-4D77-81EB-9A7ADB3FD2E6}" srcOrd="0" destOrd="0" presId="urn:microsoft.com/office/officeart/2005/8/layout/vList5"/>
    <dgm:cxn modelId="{73CFC410-2CBA-405C-B4E8-3D20F71BEB3B}" type="presParOf" srcId="{D6399C7F-417E-4664-B767-132695161067}" destId="{5CD87E03-52F3-4B9E-A86B-27706A7F0AE8}" srcOrd="0" destOrd="0" presId="urn:microsoft.com/office/officeart/2005/8/layout/vList5"/>
    <dgm:cxn modelId="{89383BE2-FD2B-4588-BD72-15CEC7270475}" type="presParOf" srcId="{5CD87E03-52F3-4B9E-A86B-27706A7F0AE8}" destId="{16D6FDB5-DB49-4C57-9B66-5445AB06B93B}" srcOrd="0" destOrd="0" presId="urn:microsoft.com/office/officeart/2005/8/layout/vList5"/>
    <dgm:cxn modelId="{DDD17519-703C-498D-A94E-A2692589B36F}" type="presParOf" srcId="{5CD87E03-52F3-4B9E-A86B-27706A7F0AE8}" destId="{09898A0E-068C-4D77-81EB-9A7ADB3FD2E6}" srcOrd="1" destOrd="0" presId="urn:microsoft.com/office/officeart/2005/8/layout/vList5"/>
    <dgm:cxn modelId="{C30A3419-BB3E-4882-824C-6F01C201837F}" type="presParOf" srcId="{D6399C7F-417E-4664-B767-132695161067}" destId="{5CC640CC-0591-42E9-B590-23BC6AFBC46C}" srcOrd="1" destOrd="0" presId="urn:microsoft.com/office/officeart/2005/8/layout/vList5"/>
    <dgm:cxn modelId="{F402B274-0244-44E1-943A-15C18A6A45EB}" type="presParOf" srcId="{D6399C7F-417E-4664-B767-132695161067}" destId="{45384631-9569-4234-A2FD-5CCD40EEBAD4}" srcOrd="2" destOrd="0" presId="urn:microsoft.com/office/officeart/2005/8/layout/vList5"/>
    <dgm:cxn modelId="{9C62F57E-F109-4A3E-A86D-5653C7805C2D}" type="presParOf" srcId="{45384631-9569-4234-A2FD-5CCD40EEBAD4}" destId="{6B55C4F9-4B91-4748-BE75-FDBD22B36B05}" srcOrd="0" destOrd="0" presId="urn:microsoft.com/office/officeart/2005/8/layout/vList5"/>
    <dgm:cxn modelId="{6AAAB488-ABC9-4554-BAF8-7E6A7E2F07E3}" type="presParOf" srcId="{45384631-9569-4234-A2FD-5CCD40EEBAD4}" destId="{D26979FF-05DB-4CF8-8F37-8ADB42FED3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C8B0D0-ADA8-4F68-9312-F9D8376D05E4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252C4E1C-C12E-4EFB-A199-485CE83B901B}">
      <dgm:prSet phldrT="[텍스트]" custT="1"/>
      <dgm:spPr/>
      <dgm:t>
        <a:bodyPr/>
        <a:lstStyle/>
        <a:p>
          <a:pPr latinLnBrk="1"/>
          <a:r>
            <a:rPr lang="ko-KR" altLang="en-US" sz="1400"/>
            <a:t>자원 공유</a:t>
          </a:r>
        </a:p>
      </dgm:t>
    </dgm:pt>
    <dgm:pt modelId="{B6E37EE3-5E53-44E6-9AA6-23FE8C946814}" type="parTrans" cxnId="{D780031D-2DDE-4F46-86D2-2E792E21F941}">
      <dgm:prSet/>
      <dgm:spPr/>
      <dgm:t>
        <a:bodyPr/>
        <a:lstStyle/>
        <a:p>
          <a:pPr latinLnBrk="1"/>
          <a:endParaRPr lang="ko-KR" altLang="en-US" sz="1400"/>
        </a:p>
      </dgm:t>
    </dgm:pt>
    <dgm:pt modelId="{B0C7A507-D4D3-4ADC-829D-389AD4DA50DE}" type="sibTrans" cxnId="{D780031D-2DDE-4F46-86D2-2E792E21F941}">
      <dgm:prSet/>
      <dgm:spPr/>
      <dgm:t>
        <a:bodyPr/>
        <a:lstStyle/>
        <a:p>
          <a:pPr latinLnBrk="1"/>
          <a:endParaRPr lang="ko-KR" altLang="en-US" sz="1400"/>
        </a:p>
      </dgm:t>
    </dgm:pt>
    <dgm:pt modelId="{3D3A6223-1EB7-4642-BD01-681B4B1FAE01}">
      <dgm:prSet phldrT="[텍스트]" custT="1"/>
      <dgm:spPr/>
      <dgm:t>
        <a:bodyPr/>
        <a:lstStyle/>
        <a:p>
          <a:pPr latinLnBrk="1"/>
          <a:r>
            <a:rPr lang="ko-KR" altLang="en-US" sz="1400" baseline="0"/>
            <a:t> 각 시스템이 통신망을 통해 연결되어 있으므로 유용한 자원을 공유하여 사용할 수 있다</a:t>
          </a:r>
          <a:r>
            <a:rPr lang="en-US" altLang="ko-KR" sz="1400" baseline="0" dirty="0"/>
            <a:t>.</a:t>
          </a:r>
          <a:endParaRPr lang="ko-KR" altLang="en-US" sz="1400" dirty="0"/>
        </a:p>
      </dgm:t>
    </dgm:pt>
    <dgm:pt modelId="{07ED44B1-7414-43AC-A7F8-631EF675145C}" type="parTrans" cxnId="{02842E46-D54F-4E2F-8D2F-2CB90AFAF585}">
      <dgm:prSet/>
      <dgm:spPr/>
      <dgm:t>
        <a:bodyPr/>
        <a:lstStyle/>
        <a:p>
          <a:pPr latinLnBrk="1"/>
          <a:endParaRPr lang="ko-KR" altLang="en-US" sz="1400"/>
        </a:p>
      </dgm:t>
    </dgm:pt>
    <dgm:pt modelId="{2BF157A2-5948-4AF5-B86E-CC2BEC217ADC}" type="sibTrans" cxnId="{02842E46-D54F-4E2F-8D2F-2CB90AFAF585}">
      <dgm:prSet/>
      <dgm:spPr/>
      <dgm:t>
        <a:bodyPr/>
        <a:lstStyle/>
        <a:p>
          <a:pPr latinLnBrk="1"/>
          <a:endParaRPr lang="ko-KR" altLang="en-US" sz="1400"/>
        </a:p>
      </dgm:t>
    </dgm:pt>
    <dgm:pt modelId="{15C25443-892D-4C4B-B63A-865543B95A7C}">
      <dgm:prSet phldrT="[텍스트]" custT="1"/>
      <dgm:spPr/>
      <dgm:t>
        <a:bodyPr/>
        <a:lstStyle/>
        <a:p>
          <a:pPr latinLnBrk="1"/>
          <a:r>
            <a:rPr lang="ko-KR" altLang="en-US" sz="1400"/>
            <a:t>연산 속도 향상</a:t>
          </a:r>
        </a:p>
      </dgm:t>
    </dgm:pt>
    <dgm:pt modelId="{91D9D2BA-69A6-4789-9C0F-6631D5BB731B}" type="parTrans" cxnId="{B5419F58-A682-4FDB-A1E2-185F1E44326D}">
      <dgm:prSet/>
      <dgm:spPr/>
      <dgm:t>
        <a:bodyPr/>
        <a:lstStyle/>
        <a:p>
          <a:pPr latinLnBrk="1"/>
          <a:endParaRPr lang="ko-KR" altLang="en-US" sz="1400"/>
        </a:p>
      </dgm:t>
    </dgm:pt>
    <dgm:pt modelId="{4D702CC7-27BA-48D4-B6B4-3225CA5B127C}" type="sibTrans" cxnId="{B5419F58-A682-4FDB-A1E2-185F1E44326D}">
      <dgm:prSet/>
      <dgm:spPr/>
      <dgm:t>
        <a:bodyPr/>
        <a:lstStyle/>
        <a:p>
          <a:pPr latinLnBrk="1"/>
          <a:endParaRPr lang="ko-KR" altLang="en-US" sz="1400"/>
        </a:p>
      </dgm:t>
    </dgm:pt>
    <dgm:pt modelId="{81F89DCC-41FC-45DA-AB7A-806639A0A95E}">
      <dgm:prSet phldrT="[텍스트]" custT="1"/>
      <dgm:spPr/>
      <dgm:t>
        <a:bodyPr/>
        <a:lstStyle/>
        <a:p>
          <a:pPr latinLnBrk="1"/>
          <a:r>
            <a:rPr lang="ko-KR" altLang="en-US" sz="1400"/>
            <a:t>하나의 일을 여러 시스템에 분산시켜 처리함으로써 연산 속도가 향상된다</a:t>
          </a:r>
          <a:r>
            <a:rPr lang="en-US" altLang="ko-KR" sz="1400"/>
            <a:t>.</a:t>
          </a:r>
          <a:endParaRPr lang="ko-KR" altLang="en-US" sz="1400"/>
        </a:p>
      </dgm:t>
    </dgm:pt>
    <dgm:pt modelId="{5255E22E-22E4-4C21-B5F1-EB3958355F32}" type="parTrans" cxnId="{74140E60-435C-4334-A2D3-4A9B9075AAC2}">
      <dgm:prSet/>
      <dgm:spPr/>
      <dgm:t>
        <a:bodyPr/>
        <a:lstStyle/>
        <a:p>
          <a:pPr latinLnBrk="1"/>
          <a:endParaRPr lang="ko-KR" altLang="en-US" sz="1400"/>
        </a:p>
      </dgm:t>
    </dgm:pt>
    <dgm:pt modelId="{5E930175-FFC8-4BF6-BE07-CDE4C3606ADE}" type="sibTrans" cxnId="{74140E60-435C-4334-A2D3-4A9B9075AAC2}">
      <dgm:prSet/>
      <dgm:spPr/>
      <dgm:t>
        <a:bodyPr/>
        <a:lstStyle/>
        <a:p>
          <a:pPr latinLnBrk="1"/>
          <a:endParaRPr lang="ko-KR" altLang="en-US" sz="1400"/>
        </a:p>
      </dgm:t>
    </dgm:pt>
    <dgm:pt modelId="{1CE9D51D-B903-4DEE-A285-69C8FDC26F07}">
      <dgm:prSet custT="1"/>
      <dgm:spPr/>
      <dgm:t>
        <a:bodyPr/>
        <a:lstStyle/>
        <a:p>
          <a:pPr latinLnBrk="1"/>
          <a:r>
            <a:rPr lang="ko-KR" altLang="en-US" sz="1400"/>
            <a:t>신뢰도 향상</a:t>
          </a:r>
        </a:p>
      </dgm:t>
    </dgm:pt>
    <dgm:pt modelId="{BFB9B5BB-23FC-4722-9A89-FE1C9D59BB2A}" type="parTrans" cxnId="{D6AD9236-4405-472D-B5B8-0AEC0FFD189F}">
      <dgm:prSet/>
      <dgm:spPr/>
      <dgm:t>
        <a:bodyPr/>
        <a:lstStyle/>
        <a:p>
          <a:pPr latinLnBrk="1"/>
          <a:endParaRPr lang="ko-KR" altLang="en-US" sz="3600"/>
        </a:p>
      </dgm:t>
    </dgm:pt>
    <dgm:pt modelId="{320F954A-473E-4DF6-ABC7-C16259F4B3DC}" type="sibTrans" cxnId="{D6AD9236-4405-472D-B5B8-0AEC0FFD189F}">
      <dgm:prSet/>
      <dgm:spPr/>
      <dgm:t>
        <a:bodyPr/>
        <a:lstStyle/>
        <a:p>
          <a:pPr latinLnBrk="1"/>
          <a:endParaRPr lang="ko-KR" altLang="en-US" sz="3600"/>
        </a:p>
      </dgm:t>
    </dgm:pt>
    <dgm:pt modelId="{A7AF1541-8BFC-49DB-87E2-3DD5FAB91C38}">
      <dgm:prSet custT="1"/>
      <dgm:spPr/>
      <dgm:t>
        <a:bodyPr/>
        <a:lstStyle/>
        <a:p>
          <a:pPr latinLnBrk="1"/>
          <a:r>
            <a:rPr lang="ko-KR" altLang="en-US" sz="1400" dirty="0"/>
            <a:t> 여러 시스템 중 하나의 시스템에 오류가 발생하더라도 다른 시스템은 계속 일을 처리할 수 있으므로 신뢰도가 향상된다</a:t>
          </a:r>
          <a:r>
            <a:rPr lang="en-US" altLang="ko-KR" sz="1400" dirty="0"/>
            <a:t>.</a:t>
          </a:r>
          <a:endParaRPr lang="ko-KR" altLang="en-US" sz="1400" dirty="0"/>
        </a:p>
      </dgm:t>
    </dgm:pt>
    <dgm:pt modelId="{BA731DFE-4687-4E68-8944-E31598E1B722}" type="parTrans" cxnId="{8CE3F260-020D-44B1-955A-7C91B287A9CD}">
      <dgm:prSet/>
      <dgm:spPr/>
      <dgm:t>
        <a:bodyPr/>
        <a:lstStyle/>
        <a:p>
          <a:pPr latinLnBrk="1"/>
          <a:endParaRPr lang="ko-KR" altLang="en-US" sz="3600"/>
        </a:p>
      </dgm:t>
    </dgm:pt>
    <dgm:pt modelId="{F409ACEA-3357-48D5-916A-444BFF6B00A2}" type="sibTrans" cxnId="{8CE3F260-020D-44B1-955A-7C91B287A9CD}">
      <dgm:prSet/>
      <dgm:spPr/>
      <dgm:t>
        <a:bodyPr/>
        <a:lstStyle/>
        <a:p>
          <a:pPr latinLnBrk="1"/>
          <a:endParaRPr lang="ko-KR" altLang="en-US" sz="3600"/>
        </a:p>
      </dgm:t>
    </dgm:pt>
    <dgm:pt modelId="{E343DDBD-3103-4779-92C5-154468CAB7AA}">
      <dgm:prSet custT="1"/>
      <dgm:spPr/>
      <dgm:t>
        <a:bodyPr/>
        <a:lstStyle/>
        <a:p>
          <a:pPr latinLnBrk="1"/>
          <a:r>
            <a:rPr lang="ko-KR" altLang="en-US" sz="1400"/>
            <a:t>컴퓨터 통신</a:t>
          </a:r>
        </a:p>
      </dgm:t>
    </dgm:pt>
    <dgm:pt modelId="{7E9AE780-A4CD-49D1-99F6-EF20A28FFA5A}" type="parTrans" cxnId="{2E1FC78D-119C-41F2-9AD4-BDB78D7138FF}">
      <dgm:prSet/>
      <dgm:spPr/>
      <dgm:t>
        <a:bodyPr/>
        <a:lstStyle/>
        <a:p>
          <a:pPr latinLnBrk="1"/>
          <a:endParaRPr lang="ko-KR" altLang="en-US" sz="3600"/>
        </a:p>
      </dgm:t>
    </dgm:pt>
    <dgm:pt modelId="{68FD6ED6-DD8E-4A4B-BBE1-81855844C468}" type="sibTrans" cxnId="{2E1FC78D-119C-41F2-9AD4-BDB78D7138FF}">
      <dgm:prSet/>
      <dgm:spPr/>
      <dgm:t>
        <a:bodyPr/>
        <a:lstStyle/>
        <a:p>
          <a:pPr latinLnBrk="1"/>
          <a:endParaRPr lang="ko-KR" altLang="en-US" sz="3600"/>
        </a:p>
      </dgm:t>
    </dgm:pt>
    <dgm:pt modelId="{41F3203D-D269-4132-9CFC-637F46528DD3}">
      <dgm:prSet custT="1"/>
      <dgm:spPr/>
      <dgm:t>
        <a:bodyPr/>
        <a:lstStyle/>
        <a:p>
          <a:pPr latinLnBrk="1"/>
          <a:r>
            <a:rPr lang="ko-KR" altLang="en-US" sz="1400"/>
            <a:t>지리적으로 떨어진 시스템에 통신망을 두어 정보를 교환할 수 있다</a:t>
          </a:r>
          <a:r>
            <a:rPr lang="en-US" altLang="ko-KR" sz="1400"/>
            <a:t>.</a:t>
          </a:r>
          <a:endParaRPr lang="ko-KR" altLang="en-US" sz="1400"/>
        </a:p>
      </dgm:t>
    </dgm:pt>
    <dgm:pt modelId="{664177CD-B20A-4BC2-B5FA-9A7914F5C2F3}" type="parTrans" cxnId="{F451B7FD-0CA1-4EE6-BCE9-3A811348D380}">
      <dgm:prSet/>
      <dgm:spPr/>
      <dgm:t>
        <a:bodyPr/>
        <a:lstStyle/>
        <a:p>
          <a:pPr latinLnBrk="1"/>
          <a:endParaRPr lang="ko-KR" altLang="en-US" sz="3600"/>
        </a:p>
      </dgm:t>
    </dgm:pt>
    <dgm:pt modelId="{19D65ABB-3179-4C2D-AB0F-4A5D1C386B22}" type="sibTrans" cxnId="{F451B7FD-0CA1-4EE6-BCE9-3A811348D380}">
      <dgm:prSet/>
      <dgm:spPr/>
      <dgm:t>
        <a:bodyPr/>
        <a:lstStyle/>
        <a:p>
          <a:pPr latinLnBrk="1"/>
          <a:endParaRPr lang="ko-KR" altLang="en-US" sz="3600"/>
        </a:p>
      </dgm:t>
    </dgm:pt>
    <dgm:pt modelId="{D6399C7F-417E-4664-B767-132695161067}" type="pres">
      <dgm:prSet presAssocID="{3CC8B0D0-ADA8-4F68-9312-F9D8376D05E4}" presName="Name0" presStyleCnt="0">
        <dgm:presLayoutVars>
          <dgm:dir/>
          <dgm:animLvl val="lvl"/>
          <dgm:resizeHandles val="exact"/>
        </dgm:presLayoutVars>
      </dgm:prSet>
      <dgm:spPr/>
    </dgm:pt>
    <dgm:pt modelId="{5CD87E03-52F3-4B9E-A86B-27706A7F0AE8}" type="pres">
      <dgm:prSet presAssocID="{252C4E1C-C12E-4EFB-A199-485CE83B901B}" presName="linNode" presStyleCnt="0"/>
      <dgm:spPr/>
    </dgm:pt>
    <dgm:pt modelId="{16D6FDB5-DB49-4C57-9B66-5445AB06B93B}" type="pres">
      <dgm:prSet presAssocID="{252C4E1C-C12E-4EFB-A199-485CE83B901B}" presName="parentText" presStyleLbl="node1" presStyleIdx="0" presStyleCnt="4" custScaleX="47795" custScaleY="70807">
        <dgm:presLayoutVars>
          <dgm:chMax val="1"/>
          <dgm:bulletEnabled val="1"/>
        </dgm:presLayoutVars>
      </dgm:prSet>
      <dgm:spPr/>
    </dgm:pt>
    <dgm:pt modelId="{09898A0E-068C-4D77-81EB-9A7ADB3FD2E6}" type="pres">
      <dgm:prSet presAssocID="{252C4E1C-C12E-4EFB-A199-485CE83B901B}" presName="descendantText" presStyleLbl="alignAccFollowNode1" presStyleIdx="0" presStyleCnt="4" custScaleX="122722" custScaleY="117617">
        <dgm:presLayoutVars>
          <dgm:bulletEnabled val="1"/>
        </dgm:presLayoutVars>
      </dgm:prSet>
      <dgm:spPr/>
    </dgm:pt>
    <dgm:pt modelId="{5CC640CC-0591-42E9-B590-23BC6AFBC46C}" type="pres">
      <dgm:prSet presAssocID="{B0C7A507-D4D3-4ADC-829D-389AD4DA50DE}" presName="sp" presStyleCnt="0"/>
      <dgm:spPr/>
    </dgm:pt>
    <dgm:pt modelId="{45384631-9569-4234-A2FD-5CCD40EEBAD4}" type="pres">
      <dgm:prSet presAssocID="{15C25443-892D-4C4B-B63A-865543B95A7C}" presName="linNode" presStyleCnt="0"/>
      <dgm:spPr/>
    </dgm:pt>
    <dgm:pt modelId="{6B55C4F9-4B91-4748-BE75-FDBD22B36B05}" type="pres">
      <dgm:prSet presAssocID="{15C25443-892D-4C4B-B63A-865543B95A7C}" presName="parentText" presStyleLbl="node1" presStyleIdx="1" presStyleCnt="4" custScaleX="47795" custScaleY="69363">
        <dgm:presLayoutVars>
          <dgm:chMax val="1"/>
          <dgm:bulletEnabled val="1"/>
        </dgm:presLayoutVars>
      </dgm:prSet>
      <dgm:spPr/>
    </dgm:pt>
    <dgm:pt modelId="{D26979FF-05DB-4CF8-8F37-8ADB42FED34F}" type="pres">
      <dgm:prSet presAssocID="{15C25443-892D-4C4B-B63A-865543B95A7C}" presName="descendantText" presStyleLbl="alignAccFollowNode1" presStyleIdx="1" presStyleCnt="4" custScaleX="122272" custScaleY="80748">
        <dgm:presLayoutVars>
          <dgm:bulletEnabled val="1"/>
        </dgm:presLayoutVars>
      </dgm:prSet>
      <dgm:spPr/>
    </dgm:pt>
    <dgm:pt modelId="{6F2B1759-0629-4870-9258-96295E0DFEBC}" type="pres">
      <dgm:prSet presAssocID="{4D702CC7-27BA-48D4-B6B4-3225CA5B127C}" presName="sp" presStyleCnt="0"/>
      <dgm:spPr/>
    </dgm:pt>
    <dgm:pt modelId="{8E7A468F-D945-4589-9F4A-3EC6926C747A}" type="pres">
      <dgm:prSet presAssocID="{1CE9D51D-B903-4DEE-A285-69C8FDC26F07}" presName="linNode" presStyleCnt="0"/>
      <dgm:spPr/>
    </dgm:pt>
    <dgm:pt modelId="{6B423517-82CB-466E-B027-ABB32CBB602B}" type="pres">
      <dgm:prSet presAssocID="{1CE9D51D-B903-4DEE-A285-69C8FDC26F07}" presName="parentText" presStyleLbl="node1" presStyleIdx="2" presStyleCnt="4" custScaleX="48858" custScaleY="66054">
        <dgm:presLayoutVars>
          <dgm:chMax val="1"/>
          <dgm:bulletEnabled val="1"/>
        </dgm:presLayoutVars>
      </dgm:prSet>
      <dgm:spPr/>
    </dgm:pt>
    <dgm:pt modelId="{74E4FC06-9BAE-44B7-BF3C-7774571A0626}" type="pres">
      <dgm:prSet presAssocID="{1CE9D51D-B903-4DEE-A285-69C8FDC26F07}" presName="descendantText" presStyleLbl="alignAccFollowNode1" presStyleIdx="2" presStyleCnt="4" custScaleX="122733" custScaleY="117131">
        <dgm:presLayoutVars>
          <dgm:bulletEnabled val="1"/>
        </dgm:presLayoutVars>
      </dgm:prSet>
      <dgm:spPr/>
    </dgm:pt>
    <dgm:pt modelId="{03B0C843-4E6B-4356-8772-190D7D7DFC7E}" type="pres">
      <dgm:prSet presAssocID="{320F954A-473E-4DF6-ABC7-C16259F4B3DC}" presName="sp" presStyleCnt="0"/>
      <dgm:spPr/>
    </dgm:pt>
    <dgm:pt modelId="{A429AA43-A5CF-430F-94A6-3FA48292A97B}" type="pres">
      <dgm:prSet presAssocID="{E343DDBD-3103-4779-92C5-154468CAB7AA}" presName="linNode" presStyleCnt="0"/>
      <dgm:spPr/>
    </dgm:pt>
    <dgm:pt modelId="{63385A6A-85D6-4402-A713-CBE6D013E811}" type="pres">
      <dgm:prSet presAssocID="{E343DDBD-3103-4779-92C5-154468CAB7AA}" presName="parentText" presStyleLbl="node1" presStyleIdx="3" presStyleCnt="4" custScaleX="47706" custScaleY="70042">
        <dgm:presLayoutVars>
          <dgm:chMax val="1"/>
          <dgm:bulletEnabled val="1"/>
        </dgm:presLayoutVars>
      </dgm:prSet>
      <dgm:spPr/>
    </dgm:pt>
    <dgm:pt modelId="{83D7ECD4-8859-4B69-8BDE-C0986BB0A963}" type="pres">
      <dgm:prSet presAssocID="{E343DDBD-3103-4779-92C5-154468CAB7AA}" presName="descendantText" presStyleLbl="alignAccFollowNode1" presStyleIdx="3" presStyleCnt="4" custScaleX="123808">
        <dgm:presLayoutVars>
          <dgm:bulletEnabled val="1"/>
        </dgm:presLayoutVars>
      </dgm:prSet>
      <dgm:spPr/>
    </dgm:pt>
  </dgm:ptLst>
  <dgm:cxnLst>
    <dgm:cxn modelId="{34861205-D0DA-4E10-B030-B6AFF9140898}" type="presOf" srcId="{1CE9D51D-B903-4DEE-A285-69C8FDC26F07}" destId="{6B423517-82CB-466E-B027-ABB32CBB602B}" srcOrd="0" destOrd="0" presId="urn:microsoft.com/office/officeart/2005/8/layout/vList5"/>
    <dgm:cxn modelId="{D780031D-2DDE-4F46-86D2-2E792E21F941}" srcId="{3CC8B0D0-ADA8-4F68-9312-F9D8376D05E4}" destId="{252C4E1C-C12E-4EFB-A199-485CE83B901B}" srcOrd="0" destOrd="0" parTransId="{B6E37EE3-5E53-44E6-9AA6-23FE8C946814}" sibTransId="{B0C7A507-D4D3-4ADC-829D-389AD4DA50DE}"/>
    <dgm:cxn modelId="{03415925-823D-4D03-AD64-9F88728B622A}" type="presOf" srcId="{3D3A6223-1EB7-4642-BD01-681B4B1FAE01}" destId="{09898A0E-068C-4D77-81EB-9A7ADB3FD2E6}" srcOrd="0" destOrd="0" presId="urn:microsoft.com/office/officeart/2005/8/layout/vList5"/>
    <dgm:cxn modelId="{D6AD9236-4405-472D-B5B8-0AEC0FFD189F}" srcId="{3CC8B0D0-ADA8-4F68-9312-F9D8376D05E4}" destId="{1CE9D51D-B903-4DEE-A285-69C8FDC26F07}" srcOrd="2" destOrd="0" parTransId="{BFB9B5BB-23FC-4722-9A89-FE1C9D59BB2A}" sibTransId="{320F954A-473E-4DF6-ABC7-C16259F4B3DC}"/>
    <dgm:cxn modelId="{5317FD38-C21E-4D17-BE0C-CEF98EC19AEF}" type="presOf" srcId="{252C4E1C-C12E-4EFB-A199-485CE83B901B}" destId="{16D6FDB5-DB49-4C57-9B66-5445AB06B93B}" srcOrd="0" destOrd="0" presId="urn:microsoft.com/office/officeart/2005/8/layout/vList5"/>
    <dgm:cxn modelId="{74140E60-435C-4334-A2D3-4A9B9075AAC2}" srcId="{15C25443-892D-4C4B-B63A-865543B95A7C}" destId="{81F89DCC-41FC-45DA-AB7A-806639A0A95E}" srcOrd="0" destOrd="0" parTransId="{5255E22E-22E4-4C21-B5F1-EB3958355F32}" sibTransId="{5E930175-FFC8-4BF6-BE07-CDE4C3606ADE}"/>
    <dgm:cxn modelId="{8CE3F260-020D-44B1-955A-7C91B287A9CD}" srcId="{1CE9D51D-B903-4DEE-A285-69C8FDC26F07}" destId="{A7AF1541-8BFC-49DB-87E2-3DD5FAB91C38}" srcOrd="0" destOrd="0" parTransId="{BA731DFE-4687-4E68-8944-E31598E1B722}" sibTransId="{F409ACEA-3357-48D5-916A-444BFF6B00A2}"/>
    <dgm:cxn modelId="{02842E46-D54F-4E2F-8D2F-2CB90AFAF585}" srcId="{252C4E1C-C12E-4EFB-A199-485CE83B901B}" destId="{3D3A6223-1EB7-4642-BD01-681B4B1FAE01}" srcOrd="0" destOrd="0" parTransId="{07ED44B1-7414-43AC-A7F8-631EF675145C}" sibTransId="{2BF157A2-5948-4AF5-B86E-CC2BEC217ADC}"/>
    <dgm:cxn modelId="{B5419F58-A682-4FDB-A1E2-185F1E44326D}" srcId="{3CC8B0D0-ADA8-4F68-9312-F9D8376D05E4}" destId="{15C25443-892D-4C4B-B63A-865543B95A7C}" srcOrd="1" destOrd="0" parTransId="{91D9D2BA-69A6-4789-9C0F-6631D5BB731B}" sibTransId="{4D702CC7-27BA-48D4-B6B4-3225CA5B127C}"/>
    <dgm:cxn modelId="{2E1FC78D-119C-41F2-9AD4-BDB78D7138FF}" srcId="{3CC8B0D0-ADA8-4F68-9312-F9D8376D05E4}" destId="{E343DDBD-3103-4779-92C5-154468CAB7AA}" srcOrd="3" destOrd="0" parTransId="{7E9AE780-A4CD-49D1-99F6-EF20A28FFA5A}" sibTransId="{68FD6ED6-DD8E-4A4B-BBE1-81855844C468}"/>
    <dgm:cxn modelId="{8A1E348F-6722-435D-96ED-AD87C43E50C8}" type="presOf" srcId="{81F89DCC-41FC-45DA-AB7A-806639A0A95E}" destId="{D26979FF-05DB-4CF8-8F37-8ADB42FED34F}" srcOrd="0" destOrd="0" presId="urn:microsoft.com/office/officeart/2005/8/layout/vList5"/>
    <dgm:cxn modelId="{470BDB98-7B42-49E2-89C9-13D9B8187CBA}" type="presOf" srcId="{15C25443-892D-4C4B-B63A-865543B95A7C}" destId="{6B55C4F9-4B91-4748-BE75-FDBD22B36B05}" srcOrd="0" destOrd="0" presId="urn:microsoft.com/office/officeart/2005/8/layout/vList5"/>
    <dgm:cxn modelId="{17E65EB7-A582-405C-ABE0-34A593168616}" type="presOf" srcId="{41F3203D-D269-4132-9CFC-637F46528DD3}" destId="{83D7ECD4-8859-4B69-8BDE-C0986BB0A963}" srcOrd="0" destOrd="0" presId="urn:microsoft.com/office/officeart/2005/8/layout/vList5"/>
    <dgm:cxn modelId="{1D2C2EB9-9A79-46F8-94C4-5522B47A7979}" type="presOf" srcId="{3CC8B0D0-ADA8-4F68-9312-F9D8376D05E4}" destId="{D6399C7F-417E-4664-B767-132695161067}" srcOrd="0" destOrd="0" presId="urn:microsoft.com/office/officeart/2005/8/layout/vList5"/>
    <dgm:cxn modelId="{23F16BBC-B282-46FE-AC93-CDD66D8220B7}" type="presOf" srcId="{A7AF1541-8BFC-49DB-87E2-3DD5FAB91C38}" destId="{74E4FC06-9BAE-44B7-BF3C-7774571A0626}" srcOrd="0" destOrd="0" presId="urn:microsoft.com/office/officeart/2005/8/layout/vList5"/>
    <dgm:cxn modelId="{E00136DA-ABF7-4253-B6B3-0536884B800D}" type="presOf" srcId="{E343DDBD-3103-4779-92C5-154468CAB7AA}" destId="{63385A6A-85D6-4402-A713-CBE6D013E811}" srcOrd="0" destOrd="0" presId="urn:microsoft.com/office/officeart/2005/8/layout/vList5"/>
    <dgm:cxn modelId="{F451B7FD-0CA1-4EE6-BCE9-3A811348D380}" srcId="{E343DDBD-3103-4779-92C5-154468CAB7AA}" destId="{41F3203D-D269-4132-9CFC-637F46528DD3}" srcOrd="0" destOrd="0" parTransId="{664177CD-B20A-4BC2-B5FA-9A7914F5C2F3}" sibTransId="{19D65ABB-3179-4C2D-AB0F-4A5D1C386B22}"/>
    <dgm:cxn modelId="{805CBAF8-B0A1-4C79-9356-46A688FC730B}" type="presParOf" srcId="{D6399C7F-417E-4664-B767-132695161067}" destId="{5CD87E03-52F3-4B9E-A86B-27706A7F0AE8}" srcOrd="0" destOrd="0" presId="urn:microsoft.com/office/officeart/2005/8/layout/vList5"/>
    <dgm:cxn modelId="{C746B8F4-47FB-4752-B380-ABE742646802}" type="presParOf" srcId="{5CD87E03-52F3-4B9E-A86B-27706A7F0AE8}" destId="{16D6FDB5-DB49-4C57-9B66-5445AB06B93B}" srcOrd="0" destOrd="0" presId="urn:microsoft.com/office/officeart/2005/8/layout/vList5"/>
    <dgm:cxn modelId="{A8E7316F-5285-49AD-9201-65F73735FA49}" type="presParOf" srcId="{5CD87E03-52F3-4B9E-A86B-27706A7F0AE8}" destId="{09898A0E-068C-4D77-81EB-9A7ADB3FD2E6}" srcOrd="1" destOrd="0" presId="urn:microsoft.com/office/officeart/2005/8/layout/vList5"/>
    <dgm:cxn modelId="{5515B21D-3991-4450-B0F6-4DB602BC87AB}" type="presParOf" srcId="{D6399C7F-417E-4664-B767-132695161067}" destId="{5CC640CC-0591-42E9-B590-23BC6AFBC46C}" srcOrd="1" destOrd="0" presId="urn:microsoft.com/office/officeart/2005/8/layout/vList5"/>
    <dgm:cxn modelId="{44D02C61-B195-448C-B42F-95CA68056B95}" type="presParOf" srcId="{D6399C7F-417E-4664-B767-132695161067}" destId="{45384631-9569-4234-A2FD-5CCD40EEBAD4}" srcOrd="2" destOrd="0" presId="urn:microsoft.com/office/officeart/2005/8/layout/vList5"/>
    <dgm:cxn modelId="{F21BA3DC-2CC5-4620-BE14-6EAFC72DF2C7}" type="presParOf" srcId="{45384631-9569-4234-A2FD-5CCD40EEBAD4}" destId="{6B55C4F9-4B91-4748-BE75-FDBD22B36B05}" srcOrd="0" destOrd="0" presId="urn:microsoft.com/office/officeart/2005/8/layout/vList5"/>
    <dgm:cxn modelId="{4FD269D0-6197-4F2B-A9C8-A773118094A8}" type="presParOf" srcId="{45384631-9569-4234-A2FD-5CCD40EEBAD4}" destId="{D26979FF-05DB-4CF8-8F37-8ADB42FED34F}" srcOrd="1" destOrd="0" presId="urn:microsoft.com/office/officeart/2005/8/layout/vList5"/>
    <dgm:cxn modelId="{57E9D364-3DEC-46B3-BE5A-ED8C24E30807}" type="presParOf" srcId="{D6399C7F-417E-4664-B767-132695161067}" destId="{6F2B1759-0629-4870-9258-96295E0DFEBC}" srcOrd="3" destOrd="0" presId="urn:microsoft.com/office/officeart/2005/8/layout/vList5"/>
    <dgm:cxn modelId="{325FA4F3-70FE-44F2-9EE9-E043F458A84E}" type="presParOf" srcId="{D6399C7F-417E-4664-B767-132695161067}" destId="{8E7A468F-D945-4589-9F4A-3EC6926C747A}" srcOrd="4" destOrd="0" presId="urn:microsoft.com/office/officeart/2005/8/layout/vList5"/>
    <dgm:cxn modelId="{DEFA4BD5-92F0-42BA-8040-D911FBDBEEFE}" type="presParOf" srcId="{8E7A468F-D945-4589-9F4A-3EC6926C747A}" destId="{6B423517-82CB-466E-B027-ABB32CBB602B}" srcOrd="0" destOrd="0" presId="urn:microsoft.com/office/officeart/2005/8/layout/vList5"/>
    <dgm:cxn modelId="{83DAEE37-815B-4CF2-9ADB-CC7059A490E5}" type="presParOf" srcId="{8E7A468F-D945-4589-9F4A-3EC6926C747A}" destId="{74E4FC06-9BAE-44B7-BF3C-7774571A0626}" srcOrd="1" destOrd="0" presId="urn:microsoft.com/office/officeart/2005/8/layout/vList5"/>
    <dgm:cxn modelId="{677AD49A-340D-47C9-8CCA-DB07CBA74F4F}" type="presParOf" srcId="{D6399C7F-417E-4664-B767-132695161067}" destId="{03B0C843-4E6B-4356-8772-190D7D7DFC7E}" srcOrd="5" destOrd="0" presId="urn:microsoft.com/office/officeart/2005/8/layout/vList5"/>
    <dgm:cxn modelId="{94BFE1AC-FAB7-4DA0-8C53-BC14CF21093D}" type="presParOf" srcId="{D6399C7F-417E-4664-B767-132695161067}" destId="{A429AA43-A5CF-430F-94A6-3FA48292A97B}" srcOrd="6" destOrd="0" presId="urn:microsoft.com/office/officeart/2005/8/layout/vList5"/>
    <dgm:cxn modelId="{7950F1D7-5770-4EBA-A7B5-86A351855537}" type="presParOf" srcId="{A429AA43-A5CF-430F-94A6-3FA48292A97B}" destId="{63385A6A-85D6-4402-A713-CBE6D013E811}" srcOrd="0" destOrd="0" presId="urn:microsoft.com/office/officeart/2005/8/layout/vList5"/>
    <dgm:cxn modelId="{F323378D-C2E1-4E84-93D1-FA2DEB56AB0B}" type="presParOf" srcId="{A429AA43-A5CF-430F-94A6-3FA48292A97B}" destId="{83D7ECD4-8859-4B69-8BDE-C0986BB0A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1319C-4B38-4B0F-B84F-F53F9338D099}">
      <dsp:nvSpPr>
        <dsp:cNvPr id="0" name=""/>
        <dsp:cNvSpPr/>
      </dsp:nvSpPr>
      <dsp:spPr>
        <a:xfrm rot="5400000">
          <a:off x="5705856" y="-2441017"/>
          <a:ext cx="919537" cy="580294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프로세스 스케줄링 담당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프로세스 생성</a:t>
          </a:r>
          <a:r>
            <a:rPr lang="en-US" altLang="ko-KR" sz="1600" kern="1200" dirty="0"/>
            <a:t>/</a:t>
          </a:r>
          <a:r>
            <a:rPr lang="ko-KR" altLang="en-US" sz="1600" kern="1200" dirty="0"/>
            <a:t>제거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시작과 정지</a:t>
          </a:r>
          <a:r>
            <a:rPr lang="en-US" altLang="ko-KR" sz="1600" kern="1200" dirty="0"/>
            <a:t>, </a:t>
          </a:r>
          <a:r>
            <a:rPr lang="ko-KR" altLang="en-US" sz="1600" kern="1200" dirty="0"/>
            <a:t>메시지 전달 기능</a:t>
          </a:r>
        </a:p>
      </dsp:txBody>
      <dsp:txXfrm rot="-5400000">
        <a:off x="3264154" y="45573"/>
        <a:ext cx="5758053" cy="829761"/>
      </dsp:txXfrm>
    </dsp:sp>
    <dsp:sp modelId="{00FAA46D-102A-4B70-AB77-976EEDF82FF8}">
      <dsp:nvSpPr>
        <dsp:cNvPr id="0" name=""/>
        <dsp:cNvSpPr/>
      </dsp:nvSpPr>
      <dsp:spPr>
        <a:xfrm>
          <a:off x="0" y="87258"/>
          <a:ext cx="3264154" cy="74638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프로세스 관리</a:t>
          </a:r>
        </a:p>
      </dsp:txBody>
      <dsp:txXfrm>
        <a:off x="36436" y="123694"/>
        <a:ext cx="3191282" cy="673517"/>
      </dsp:txXfrm>
    </dsp:sp>
    <dsp:sp modelId="{FC3B983C-8DA1-46A4-95CF-E4D0CFB6652E}">
      <dsp:nvSpPr>
        <dsp:cNvPr id="0" name=""/>
        <dsp:cNvSpPr/>
      </dsp:nvSpPr>
      <dsp:spPr>
        <a:xfrm rot="5400000">
          <a:off x="5764352" y="-1511240"/>
          <a:ext cx="802546" cy="580294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메모리 할당 및 회수 관리 담당</a:t>
          </a:r>
        </a:p>
      </dsp:txBody>
      <dsp:txXfrm rot="-5400000">
        <a:off x="3264155" y="1028134"/>
        <a:ext cx="5763764" cy="724192"/>
      </dsp:txXfrm>
    </dsp:sp>
    <dsp:sp modelId="{57BBBE2F-B42D-4587-80E3-762101EF5655}">
      <dsp:nvSpPr>
        <dsp:cNvPr id="0" name=""/>
        <dsp:cNvSpPr/>
      </dsp:nvSpPr>
      <dsp:spPr>
        <a:xfrm>
          <a:off x="0" y="1021187"/>
          <a:ext cx="3264154" cy="73808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기억장치 관리</a:t>
          </a:r>
        </a:p>
      </dsp:txBody>
      <dsp:txXfrm>
        <a:off x="36030" y="1057217"/>
        <a:ext cx="3192094" cy="666026"/>
      </dsp:txXfrm>
    </dsp:sp>
    <dsp:sp modelId="{3CF4A26A-2A8E-4949-B8CF-785D350C0718}">
      <dsp:nvSpPr>
        <dsp:cNvPr id="0" name=""/>
        <dsp:cNvSpPr/>
      </dsp:nvSpPr>
      <dsp:spPr>
        <a:xfrm rot="5400000">
          <a:off x="5765232" y="-640839"/>
          <a:ext cx="800786" cy="580294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입출력 장치 스케줄링 및 전반적인 관리 담당</a:t>
          </a:r>
        </a:p>
      </dsp:txBody>
      <dsp:txXfrm rot="-5400000">
        <a:off x="3264155" y="1899329"/>
        <a:ext cx="5763850" cy="722604"/>
      </dsp:txXfrm>
    </dsp:sp>
    <dsp:sp modelId="{917B4F04-0A55-4810-8F79-04111E5E7AD6}">
      <dsp:nvSpPr>
        <dsp:cNvPr id="0" name=""/>
        <dsp:cNvSpPr/>
      </dsp:nvSpPr>
      <dsp:spPr>
        <a:xfrm>
          <a:off x="0" y="1892234"/>
          <a:ext cx="3264154" cy="7367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주변장치 관리</a:t>
          </a:r>
        </a:p>
      </dsp:txBody>
      <dsp:txXfrm>
        <a:off x="35967" y="1928201"/>
        <a:ext cx="3192220" cy="664860"/>
      </dsp:txXfrm>
    </dsp:sp>
    <dsp:sp modelId="{32FFE40C-8C26-4757-90D2-4386E882EA75}">
      <dsp:nvSpPr>
        <dsp:cNvPr id="0" name=""/>
        <dsp:cNvSpPr/>
      </dsp:nvSpPr>
      <dsp:spPr>
        <a:xfrm rot="5400000">
          <a:off x="5764616" y="229297"/>
          <a:ext cx="802018" cy="580294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/>
            <a:t>파일의 생성과 삭제</a:t>
          </a:r>
          <a:r>
            <a:rPr lang="en-US" altLang="ko-KR" sz="1600" kern="1200"/>
            <a:t>, </a:t>
          </a:r>
          <a:r>
            <a:rPr lang="ko-KR" altLang="en-US" sz="1600" kern="1200"/>
            <a:t>변경</a:t>
          </a:r>
          <a:r>
            <a:rPr lang="en-US" altLang="ko-KR" sz="1600" kern="1200"/>
            <a:t>, </a:t>
          </a:r>
          <a:r>
            <a:rPr lang="ko-KR" altLang="en-US" sz="1600" kern="1200"/>
            <a:t>유지 등의 관리 담당</a:t>
          </a:r>
        </a:p>
      </dsp:txBody>
      <dsp:txXfrm rot="-5400000">
        <a:off x="3264155" y="2768910"/>
        <a:ext cx="5763790" cy="723716"/>
      </dsp:txXfrm>
    </dsp:sp>
    <dsp:sp modelId="{99282673-9DC6-4C70-B2F4-991D27E94DB2}">
      <dsp:nvSpPr>
        <dsp:cNvPr id="0" name=""/>
        <dsp:cNvSpPr/>
      </dsp:nvSpPr>
      <dsp:spPr>
        <a:xfrm>
          <a:off x="0" y="2795796"/>
          <a:ext cx="3264154" cy="6699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파일 관리</a:t>
          </a:r>
        </a:p>
      </dsp:txBody>
      <dsp:txXfrm>
        <a:off x="32704" y="2828500"/>
        <a:ext cx="3198746" cy="604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75976-DE06-45DC-BF73-1AC0C3C81658}">
      <dsp:nvSpPr>
        <dsp:cNvPr id="0" name=""/>
        <dsp:cNvSpPr/>
      </dsp:nvSpPr>
      <dsp:spPr>
        <a:xfrm rot="5400000">
          <a:off x="5916038" y="-3041201"/>
          <a:ext cx="955313" cy="703771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일정 시간 내에 시스템이 처리하는 일의 양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</a:t>
          </a:r>
          <a:r>
            <a:rPr lang="ko-KR" altLang="en-US" sz="1400" kern="1200" dirty="0">
              <a:solidFill>
                <a:srgbClr val="FF0000"/>
              </a:solidFill>
            </a:rPr>
            <a:t>처리량이 극대화</a:t>
          </a:r>
          <a:r>
            <a:rPr lang="ko-KR" altLang="en-US" sz="1400" kern="1200" dirty="0"/>
            <a:t>되어야 함</a:t>
          </a:r>
        </a:p>
      </dsp:txBody>
      <dsp:txXfrm rot="-5400000">
        <a:off x="2874837" y="46635"/>
        <a:ext cx="6991081" cy="862043"/>
      </dsp:txXfrm>
    </dsp:sp>
    <dsp:sp modelId="{2F910D30-667C-4B2F-AFE8-D16D410EA1D3}">
      <dsp:nvSpPr>
        <dsp:cNvPr id="0" name=""/>
        <dsp:cNvSpPr/>
      </dsp:nvSpPr>
      <dsp:spPr>
        <a:xfrm>
          <a:off x="376967" y="26820"/>
          <a:ext cx="2367980" cy="8700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600" kern="1200" dirty="0"/>
            <a:t>처리능력</a:t>
          </a:r>
          <a:endParaRPr lang="en-US" altLang="ko-KR" sz="1600" kern="1200" dirty="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600" kern="1200" dirty="0"/>
            <a:t>(Throughput)</a:t>
          </a:r>
          <a:endParaRPr lang="ko-KR" altLang="en-US" sz="1600" kern="1200" dirty="0"/>
        </a:p>
      </dsp:txBody>
      <dsp:txXfrm>
        <a:off x="419441" y="69294"/>
        <a:ext cx="2283032" cy="785127"/>
      </dsp:txXfrm>
    </dsp:sp>
    <dsp:sp modelId="{4644BF7F-7368-4944-9641-EEBDE6B277B1}">
      <dsp:nvSpPr>
        <dsp:cNvPr id="0" name=""/>
        <dsp:cNvSpPr/>
      </dsp:nvSpPr>
      <dsp:spPr>
        <a:xfrm rot="5400000">
          <a:off x="5915585" y="-2042749"/>
          <a:ext cx="979406" cy="70783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시스템에 작업을 의뢰한 시간부터 처리가 완료될 때까지 걸린 시간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</a:t>
          </a:r>
          <a:r>
            <a:rPr lang="ko-KR" altLang="en-US" sz="1400" kern="1200" dirty="0">
              <a:solidFill>
                <a:srgbClr val="FF0000"/>
              </a:solidFill>
            </a:rPr>
            <a:t>반환 시간이 최소화</a:t>
          </a:r>
          <a:r>
            <a:rPr lang="ko-KR" altLang="en-US" sz="1400" kern="1200" dirty="0"/>
            <a:t> 되어야 함</a:t>
          </a:r>
        </a:p>
      </dsp:txBody>
      <dsp:txXfrm rot="-5400000">
        <a:off x="2866123" y="1054524"/>
        <a:ext cx="7030521" cy="883784"/>
      </dsp:txXfrm>
    </dsp:sp>
    <dsp:sp modelId="{22621E6A-5CCC-4553-A57E-133B512368C1}">
      <dsp:nvSpPr>
        <dsp:cNvPr id="0" name=""/>
        <dsp:cNvSpPr/>
      </dsp:nvSpPr>
      <dsp:spPr>
        <a:xfrm>
          <a:off x="352168" y="1061379"/>
          <a:ext cx="2367980" cy="8700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600" kern="1200"/>
            <a:t>반환시간</a:t>
          </a:r>
          <a:endParaRPr lang="en-US" altLang="ko-KR" sz="1600" kern="120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600" kern="1200"/>
            <a:t>(Turn Around Time)</a:t>
          </a:r>
          <a:endParaRPr lang="ko-KR" altLang="en-US" sz="1600" kern="1200"/>
        </a:p>
      </dsp:txBody>
      <dsp:txXfrm>
        <a:off x="394642" y="1103853"/>
        <a:ext cx="2283032" cy="785127"/>
      </dsp:txXfrm>
    </dsp:sp>
    <dsp:sp modelId="{D7958636-3426-49DC-A7AA-9D359BA8861F}">
      <dsp:nvSpPr>
        <dsp:cNvPr id="0" name=""/>
        <dsp:cNvSpPr/>
      </dsp:nvSpPr>
      <dsp:spPr>
        <a:xfrm rot="5400000">
          <a:off x="6021045" y="-1050409"/>
          <a:ext cx="792797" cy="7063687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시스템의 자원을 사용할 필요가 있을 때 </a:t>
          </a:r>
          <a:r>
            <a:rPr lang="ko-KR" altLang="en-US" sz="1400" kern="1200" dirty="0">
              <a:solidFill>
                <a:srgbClr val="FF0000"/>
              </a:solidFill>
            </a:rPr>
            <a:t>즉시 사용 가능</a:t>
          </a:r>
          <a:r>
            <a:rPr lang="ko-KR" altLang="en-US" sz="1400" kern="1200" dirty="0"/>
            <a:t>한  정도</a:t>
          </a:r>
        </a:p>
      </dsp:txBody>
      <dsp:txXfrm rot="-5400000">
        <a:off x="2885601" y="2123736"/>
        <a:ext cx="7024986" cy="715395"/>
      </dsp:txXfrm>
    </dsp:sp>
    <dsp:sp modelId="{0FCAB399-F93C-4E75-82C8-843574FB94D0}">
      <dsp:nvSpPr>
        <dsp:cNvPr id="0" name=""/>
        <dsp:cNvSpPr/>
      </dsp:nvSpPr>
      <dsp:spPr>
        <a:xfrm>
          <a:off x="366813" y="2028485"/>
          <a:ext cx="2367980" cy="8700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600" kern="1200"/>
            <a:t>사용 가능도</a:t>
          </a:r>
          <a:endParaRPr lang="en-US" altLang="ko-KR" sz="1600" kern="120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600" kern="1200"/>
            <a:t>(Avalialility)</a:t>
          </a:r>
          <a:endParaRPr lang="ko-KR" altLang="en-US" sz="1600" kern="1200"/>
        </a:p>
      </dsp:txBody>
      <dsp:txXfrm>
        <a:off x="409287" y="2070959"/>
        <a:ext cx="2283032" cy="785127"/>
      </dsp:txXfrm>
    </dsp:sp>
    <dsp:sp modelId="{33CA57E1-8DD6-4876-A83F-4856CF3D990C}">
      <dsp:nvSpPr>
        <dsp:cNvPr id="0" name=""/>
        <dsp:cNvSpPr/>
      </dsp:nvSpPr>
      <dsp:spPr>
        <a:xfrm rot="5400000">
          <a:off x="5959306" y="-126299"/>
          <a:ext cx="930902" cy="709779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시스템이 주어진</a:t>
          </a:r>
          <a:r>
            <a:rPr lang="ko-KR" altLang="en-US" sz="1400" kern="1200" dirty="0">
              <a:solidFill>
                <a:srgbClr val="FF0000"/>
              </a:solidFill>
            </a:rPr>
            <a:t> 문제를 정확하게 해결</a:t>
          </a:r>
          <a:r>
            <a:rPr lang="ko-KR" altLang="en-US" sz="1400" kern="1200" dirty="0"/>
            <a:t>하는 정도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처리량이 많아도 </a:t>
          </a:r>
          <a:r>
            <a:rPr lang="ko-KR" altLang="en-US" sz="1400" kern="1200" dirty="0" err="1"/>
            <a:t>오류량이</a:t>
          </a:r>
          <a:r>
            <a:rPr lang="ko-KR" altLang="en-US" sz="1400" kern="1200" dirty="0"/>
            <a:t> 많으면 안됨</a:t>
          </a:r>
        </a:p>
      </dsp:txBody>
      <dsp:txXfrm rot="-5400000">
        <a:off x="2875861" y="3002589"/>
        <a:ext cx="7052350" cy="840016"/>
      </dsp:txXfrm>
    </dsp:sp>
    <dsp:sp modelId="{E10455BD-B57E-4718-A6AA-CEB9D727906B}">
      <dsp:nvSpPr>
        <dsp:cNvPr id="0" name=""/>
        <dsp:cNvSpPr/>
      </dsp:nvSpPr>
      <dsp:spPr>
        <a:xfrm>
          <a:off x="352168" y="2985708"/>
          <a:ext cx="2367980" cy="8700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600" kern="1200"/>
            <a:t>신뢰도</a:t>
          </a:r>
          <a:endParaRPr lang="en-US" altLang="ko-KR" sz="1600" kern="1200"/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600" kern="1200"/>
            <a:t>(Reliability)</a:t>
          </a:r>
          <a:endParaRPr lang="ko-KR" altLang="en-US" sz="1600" kern="1200"/>
        </a:p>
      </dsp:txBody>
      <dsp:txXfrm>
        <a:off x="394642" y="3028182"/>
        <a:ext cx="2283032" cy="785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BE3DF-C518-4FA5-B057-DE44BE709AD4}">
      <dsp:nvSpPr>
        <dsp:cNvPr id="0" name=""/>
        <dsp:cNvSpPr/>
      </dsp:nvSpPr>
      <dsp:spPr>
        <a:xfrm>
          <a:off x="8696" y="0"/>
          <a:ext cx="1670479" cy="636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어셈블리어</a:t>
          </a:r>
        </a:p>
      </dsp:txBody>
      <dsp:txXfrm>
        <a:off x="27325" y="18629"/>
        <a:ext cx="1633221" cy="598791"/>
      </dsp:txXfrm>
    </dsp:sp>
    <dsp:sp modelId="{17210490-DEF6-4ED5-9F7E-9066410E8D4D}">
      <dsp:nvSpPr>
        <dsp:cNvPr id="0" name=""/>
        <dsp:cNvSpPr/>
      </dsp:nvSpPr>
      <dsp:spPr>
        <a:xfrm>
          <a:off x="1846224" y="110885"/>
          <a:ext cx="354141" cy="41427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846224" y="193741"/>
        <a:ext cx="247899" cy="248566"/>
      </dsp:txXfrm>
    </dsp:sp>
    <dsp:sp modelId="{DCE40677-1F47-44A9-8885-35F55FEC60F7}">
      <dsp:nvSpPr>
        <dsp:cNvPr id="0" name=""/>
        <dsp:cNvSpPr/>
      </dsp:nvSpPr>
      <dsp:spPr>
        <a:xfrm>
          <a:off x="2347367" y="0"/>
          <a:ext cx="1670479" cy="636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번역프로그램</a:t>
          </a:r>
          <a:endParaRPr lang="en-US" altLang="ko-KR" sz="1400" kern="120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(</a:t>
          </a:r>
          <a:r>
            <a:rPr lang="ko-KR" altLang="en-US" sz="1400" kern="1200"/>
            <a:t>어셈블러</a:t>
          </a:r>
          <a:r>
            <a:rPr lang="en-US" altLang="ko-KR" sz="1400" kern="1200"/>
            <a:t>)</a:t>
          </a:r>
          <a:endParaRPr lang="ko-KR" altLang="en-US" sz="1400" kern="1200"/>
        </a:p>
      </dsp:txBody>
      <dsp:txXfrm>
        <a:off x="2365996" y="18629"/>
        <a:ext cx="1633221" cy="598791"/>
      </dsp:txXfrm>
    </dsp:sp>
    <dsp:sp modelId="{C2952D5A-2907-42A8-A29E-0644182201F4}">
      <dsp:nvSpPr>
        <dsp:cNvPr id="0" name=""/>
        <dsp:cNvSpPr/>
      </dsp:nvSpPr>
      <dsp:spPr>
        <a:xfrm>
          <a:off x="4184895" y="110885"/>
          <a:ext cx="354141" cy="41427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184895" y="193741"/>
        <a:ext cx="247899" cy="248566"/>
      </dsp:txXfrm>
    </dsp:sp>
    <dsp:sp modelId="{B52AC497-7098-4AE1-861F-EC30AF015444}">
      <dsp:nvSpPr>
        <dsp:cNvPr id="0" name=""/>
        <dsp:cNvSpPr/>
      </dsp:nvSpPr>
      <dsp:spPr>
        <a:xfrm>
          <a:off x="4686038" y="0"/>
          <a:ext cx="1670479" cy="636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기계어</a:t>
          </a:r>
        </a:p>
      </dsp:txBody>
      <dsp:txXfrm>
        <a:off x="4704667" y="18629"/>
        <a:ext cx="1633221" cy="598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DE152-AC63-4D4C-BCCD-55E14C71B5E2}">
      <dsp:nvSpPr>
        <dsp:cNvPr id="0" name=""/>
        <dsp:cNvSpPr/>
      </dsp:nvSpPr>
      <dsp:spPr>
        <a:xfrm rot="5400000">
          <a:off x="5499474" y="-3353164"/>
          <a:ext cx="672674" cy="738217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실행 프로그램을 실행시키기 위해 기억장치 내에 옮겨 놓을 공간을 확보하는 기능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목적 프로그램이 실행될 주기억장치 공간을 확보하는 기능</a:t>
          </a:r>
        </a:p>
      </dsp:txBody>
      <dsp:txXfrm rot="-5400000">
        <a:off x="2144723" y="34424"/>
        <a:ext cx="7349341" cy="607000"/>
      </dsp:txXfrm>
    </dsp:sp>
    <dsp:sp modelId="{547E447D-3CD2-40ED-9180-3C40CC4488AC}">
      <dsp:nvSpPr>
        <dsp:cNvPr id="0" name=""/>
        <dsp:cNvSpPr/>
      </dsp:nvSpPr>
      <dsp:spPr>
        <a:xfrm>
          <a:off x="5240" y="102521"/>
          <a:ext cx="2139481" cy="56270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/>
            <a:t>할당</a:t>
          </a:r>
          <a:r>
            <a:rPr lang="en-US" altLang="ko-KR" sz="1600" b="1" kern="1200" dirty="0"/>
            <a:t>(Allocation)</a:t>
          </a:r>
          <a:endParaRPr lang="ko-KR" altLang="en-US" sz="1600" b="1" kern="1200" dirty="0"/>
        </a:p>
      </dsp:txBody>
      <dsp:txXfrm>
        <a:off x="32709" y="129990"/>
        <a:ext cx="2084543" cy="507770"/>
      </dsp:txXfrm>
    </dsp:sp>
    <dsp:sp modelId="{088456EF-E22B-4F64-950E-D67013ABE628}">
      <dsp:nvSpPr>
        <dsp:cNvPr id="0" name=""/>
        <dsp:cNvSpPr/>
      </dsp:nvSpPr>
      <dsp:spPr>
        <a:xfrm rot="5400000">
          <a:off x="5492195" y="-2606084"/>
          <a:ext cx="672674" cy="731745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부 프로그램 </a:t>
          </a:r>
          <a:r>
            <a:rPr lang="ko-KR" altLang="en-US" sz="1400" kern="1200" dirty="0" err="1"/>
            <a:t>호출시</a:t>
          </a:r>
          <a:r>
            <a:rPr lang="ko-KR" altLang="en-US" sz="1400" kern="1200" dirty="0"/>
            <a:t> 그 부 프로그램이 할당된 기억장소의 시작주소를 호출한 부분에 등록하여 연결하는 기능</a:t>
          </a:r>
        </a:p>
      </dsp:txBody>
      <dsp:txXfrm rot="-5400000">
        <a:off x="2169808" y="749140"/>
        <a:ext cx="7284613" cy="607000"/>
      </dsp:txXfrm>
    </dsp:sp>
    <dsp:sp modelId="{525103FE-72FB-4992-952D-A9EDB30AE028}">
      <dsp:nvSpPr>
        <dsp:cNvPr id="0" name=""/>
        <dsp:cNvSpPr/>
      </dsp:nvSpPr>
      <dsp:spPr>
        <a:xfrm>
          <a:off x="5240" y="827975"/>
          <a:ext cx="2164566" cy="54123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/>
            <a:t>연결</a:t>
          </a:r>
          <a:r>
            <a:rPr lang="en-US" altLang="ko-KR" sz="1600" b="1" kern="1200"/>
            <a:t>(Linking)</a:t>
          </a:r>
          <a:endParaRPr lang="ko-KR" altLang="en-US" sz="1600" b="1" kern="1200" dirty="0"/>
        </a:p>
      </dsp:txBody>
      <dsp:txXfrm>
        <a:off x="31661" y="854396"/>
        <a:ext cx="2111724" cy="488391"/>
      </dsp:txXfrm>
    </dsp:sp>
    <dsp:sp modelId="{8CE27102-23C6-4FA5-945D-0E319365EC82}">
      <dsp:nvSpPr>
        <dsp:cNvPr id="0" name=""/>
        <dsp:cNvSpPr/>
      </dsp:nvSpPr>
      <dsp:spPr>
        <a:xfrm rot="5400000">
          <a:off x="5462230" y="-1886487"/>
          <a:ext cx="672674" cy="730769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보조기억장치에 저장된 프로그램이 사용하는 각 주소들을 할당된 기억장소의 실제 주소로 배치시키는 기능</a:t>
          </a:r>
        </a:p>
      </dsp:txBody>
      <dsp:txXfrm rot="-5400000">
        <a:off x="2144723" y="1463857"/>
        <a:ext cx="7274853" cy="607000"/>
      </dsp:txXfrm>
    </dsp:sp>
    <dsp:sp modelId="{8A8BF495-984F-4A7A-ACBA-FA3EEEDA9D9D}">
      <dsp:nvSpPr>
        <dsp:cNvPr id="0" name=""/>
        <dsp:cNvSpPr/>
      </dsp:nvSpPr>
      <dsp:spPr>
        <a:xfrm>
          <a:off x="5240" y="1524618"/>
          <a:ext cx="2139481" cy="57738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/>
            <a:t>재배치</a:t>
          </a:r>
          <a:r>
            <a:rPr lang="en-US" altLang="ko-KR" sz="1600" b="1" kern="1200"/>
            <a:t>(Relocation)</a:t>
          </a:r>
          <a:endParaRPr lang="ko-KR" altLang="en-US" sz="1600" b="1" kern="1200" dirty="0"/>
        </a:p>
      </dsp:txBody>
      <dsp:txXfrm>
        <a:off x="33425" y="1552803"/>
        <a:ext cx="2083111" cy="521011"/>
      </dsp:txXfrm>
    </dsp:sp>
    <dsp:sp modelId="{3F06B06F-4856-4C3E-9733-3601AB361D39}">
      <dsp:nvSpPr>
        <dsp:cNvPr id="0" name=""/>
        <dsp:cNvSpPr/>
      </dsp:nvSpPr>
      <dsp:spPr>
        <a:xfrm rot="5400000">
          <a:off x="5358091" y="-1029817"/>
          <a:ext cx="873810" cy="7224919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실행 프로그램을 할당된 기억공간에 실제로 옮기는 기능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프로그램 전체를 주기억 장치에 한번에 적재 또는 필요한 일부분만 차례대로 적재</a:t>
          </a:r>
          <a:endParaRPr lang="ko-KR" altLang="en-US" sz="1400" kern="1200" dirty="0"/>
        </a:p>
      </dsp:txBody>
      <dsp:txXfrm rot="-5400000">
        <a:off x="2182537" y="2188393"/>
        <a:ext cx="7182263" cy="788498"/>
      </dsp:txXfrm>
    </dsp:sp>
    <dsp:sp modelId="{A5E66EFB-050E-439D-A010-6B120A43011D}">
      <dsp:nvSpPr>
        <dsp:cNvPr id="0" name=""/>
        <dsp:cNvSpPr/>
      </dsp:nvSpPr>
      <dsp:spPr>
        <a:xfrm>
          <a:off x="5240" y="2270028"/>
          <a:ext cx="2177296" cy="6252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/>
            <a:t>적재</a:t>
          </a:r>
          <a:r>
            <a:rPr lang="en-US" altLang="ko-KR" sz="1600" b="1" kern="1200"/>
            <a:t>(Loading)</a:t>
          </a:r>
          <a:endParaRPr lang="ko-KR" altLang="en-US" sz="1600" b="1" kern="1200" dirty="0"/>
        </a:p>
      </dsp:txBody>
      <dsp:txXfrm>
        <a:off x="35761" y="2300549"/>
        <a:ext cx="2116254" cy="564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99F48-846D-4327-AAC9-9F7ABAEBEBBB}">
      <dsp:nvSpPr>
        <dsp:cNvPr id="0" name=""/>
        <dsp:cNvSpPr/>
      </dsp:nvSpPr>
      <dsp:spPr>
        <a:xfrm rot="5400000">
          <a:off x="6060379" y="-3288881"/>
          <a:ext cx="1060395" cy="7641871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별도의 </a:t>
          </a:r>
          <a:r>
            <a:rPr lang="ko-KR" altLang="en-US" sz="1400" kern="1200" dirty="0" err="1"/>
            <a:t>로더</a:t>
          </a:r>
          <a:r>
            <a:rPr lang="ko-KR" altLang="en-US" sz="1400" kern="1200" dirty="0"/>
            <a:t> 없이 번역 프로그램</a:t>
          </a:r>
          <a:r>
            <a:rPr lang="en-US" altLang="ko-KR" sz="1400" kern="1200" dirty="0"/>
            <a:t>(</a:t>
          </a:r>
          <a:r>
            <a:rPr lang="ko-KR" altLang="en-US" sz="1400" kern="1200" dirty="0"/>
            <a:t>어셈블러</a:t>
          </a:r>
          <a:r>
            <a:rPr lang="en-US" altLang="ko-KR" sz="1400" kern="1200" dirty="0"/>
            <a:t>,</a:t>
          </a:r>
          <a:r>
            <a:rPr lang="ko-KR" altLang="en-US" sz="1400" kern="1200" dirty="0"/>
            <a:t>컴파일러</a:t>
          </a:r>
          <a:r>
            <a:rPr lang="en-US" altLang="ko-KR" sz="1400" kern="1200" dirty="0"/>
            <a:t>)</a:t>
          </a:r>
          <a:r>
            <a:rPr lang="ko-KR" altLang="en-US" sz="1400" kern="1200" dirty="0"/>
            <a:t>과 </a:t>
          </a:r>
          <a:r>
            <a:rPr lang="ko-KR" altLang="en-US" sz="1400" kern="1200" dirty="0" err="1"/>
            <a:t>로더가</a:t>
          </a:r>
          <a:r>
            <a:rPr lang="ko-KR" altLang="en-US" sz="1400" kern="1200" dirty="0"/>
            <a:t> 하나로 구성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연결기능은 수행하지 않음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할당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재배치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적재 작업을 모두 언어 번역 프로그램이 담당</a:t>
          </a:r>
        </a:p>
      </dsp:txBody>
      <dsp:txXfrm rot="-5400000">
        <a:off x="2769641" y="53621"/>
        <a:ext cx="7590107" cy="956867"/>
      </dsp:txXfrm>
    </dsp:sp>
    <dsp:sp modelId="{31D76D7A-E28D-4C92-BBB1-09D6342B4B86}">
      <dsp:nvSpPr>
        <dsp:cNvPr id="0" name=""/>
        <dsp:cNvSpPr/>
      </dsp:nvSpPr>
      <dsp:spPr>
        <a:xfrm>
          <a:off x="422211" y="32019"/>
          <a:ext cx="2227709" cy="10895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Compile And Go</a:t>
          </a:r>
          <a:endParaRPr lang="ko-KR" altLang="en-US" sz="1400" b="1" kern="1200" dirty="0"/>
        </a:p>
      </dsp:txBody>
      <dsp:txXfrm>
        <a:off x="475400" y="85208"/>
        <a:ext cx="2121331" cy="983207"/>
      </dsp:txXfrm>
    </dsp:sp>
    <dsp:sp modelId="{9237BD04-AB25-4CAC-80A9-5BD1C6F43A35}">
      <dsp:nvSpPr>
        <dsp:cNvPr id="0" name=""/>
        <dsp:cNvSpPr/>
      </dsp:nvSpPr>
      <dsp:spPr>
        <a:xfrm rot="5400000">
          <a:off x="6141048" y="-1982040"/>
          <a:ext cx="881314" cy="757162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목적 프로그램을 기억장소에 </a:t>
          </a:r>
          <a:r>
            <a:rPr lang="ko-KR" altLang="en-US" sz="1400" kern="1200" dirty="0" err="1"/>
            <a:t>적재시키는</a:t>
          </a:r>
          <a:r>
            <a:rPr lang="ko-KR" altLang="en-US" sz="1400" kern="1200" dirty="0"/>
            <a:t> 기능한 수행하는 </a:t>
          </a:r>
          <a:r>
            <a:rPr lang="ko-KR" altLang="en-US" sz="1400" kern="1200" dirty="0" err="1"/>
            <a:t>로더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할당 및 연결  작업은 프로그래머가 직접 지정</a:t>
          </a:r>
        </a:p>
      </dsp:txBody>
      <dsp:txXfrm rot="-5400000">
        <a:off x="2795895" y="1406135"/>
        <a:ext cx="7528598" cy="795270"/>
      </dsp:txXfrm>
    </dsp:sp>
    <dsp:sp modelId="{0C438436-1624-4596-BF47-4E3EDC926865}">
      <dsp:nvSpPr>
        <dsp:cNvPr id="0" name=""/>
        <dsp:cNvSpPr/>
      </dsp:nvSpPr>
      <dsp:spPr>
        <a:xfrm>
          <a:off x="435409" y="1196172"/>
          <a:ext cx="2289457" cy="11401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절대로더</a:t>
          </a:r>
          <a:endParaRPr lang="en-US" altLang="ko-KR" sz="1400" b="1" kern="120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/>
            <a:t>(Absoulte Loader)</a:t>
          </a:r>
          <a:endParaRPr lang="ko-KR" altLang="en-US" sz="1400" b="1" kern="1200"/>
        </a:p>
      </dsp:txBody>
      <dsp:txXfrm>
        <a:off x="491068" y="1251831"/>
        <a:ext cx="2178139" cy="1028865"/>
      </dsp:txXfrm>
    </dsp:sp>
    <dsp:sp modelId="{D0EB2BC2-C0AF-448F-9B7B-45C17BC53F4B}">
      <dsp:nvSpPr>
        <dsp:cNvPr id="0" name=""/>
        <dsp:cNvSpPr/>
      </dsp:nvSpPr>
      <dsp:spPr>
        <a:xfrm rot="5400000">
          <a:off x="6137885" y="-705184"/>
          <a:ext cx="854199" cy="754529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일반적인 기능의 </a:t>
          </a:r>
          <a:r>
            <a:rPr lang="ko-KR" altLang="en-US" sz="1400" kern="1200" dirty="0" err="1"/>
            <a:t>로더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재배치 </a:t>
          </a:r>
          <a:r>
            <a:rPr lang="ko-KR" altLang="en-US" sz="1400" kern="1200" dirty="0" err="1"/>
            <a:t>로더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상대 </a:t>
          </a:r>
          <a:r>
            <a:rPr lang="ko-KR" altLang="en-US" sz="1400" kern="1200" dirty="0" err="1"/>
            <a:t>로더라고도</a:t>
          </a:r>
          <a:r>
            <a:rPr lang="ko-KR" altLang="en-US" sz="1400" kern="1200" dirty="0"/>
            <a:t> 함</a:t>
          </a:r>
        </a:p>
      </dsp:txBody>
      <dsp:txXfrm rot="-5400000">
        <a:off x="2792339" y="2682061"/>
        <a:ext cx="7503594" cy="770801"/>
      </dsp:txXfrm>
    </dsp:sp>
    <dsp:sp modelId="{BF64DB84-3A46-413C-8836-4B58644B0AAE}">
      <dsp:nvSpPr>
        <dsp:cNvPr id="0" name=""/>
        <dsp:cNvSpPr/>
      </dsp:nvSpPr>
      <dsp:spPr>
        <a:xfrm>
          <a:off x="435409" y="2441946"/>
          <a:ext cx="2303648" cy="1201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직접 연결 로더</a:t>
          </a:r>
          <a:endParaRPr lang="en-US" altLang="ko-KR" sz="1400" b="1" kern="120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/>
            <a:t>(Direct Linking Loader)</a:t>
          </a:r>
          <a:endParaRPr lang="ko-KR" altLang="en-US" sz="1400" b="1" kern="1200"/>
        </a:p>
      </dsp:txBody>
      <dsp:txXfrm>
        <a:off x="494071" y="2500608"/>
        <a:ext cx="2186324" cy="1084376"/>
      </dsp:txXfrm>
    </dsp:sp>
    <dsp:sp modelId="{947E496A-CDC8-4CD7-A145-5C3832542C35}">
      <dsp:nvSpPr>
        <dsp:cNvPr id="0" name=""/>
        <dsp:cNvSpPr/>
      </dsp:nvSpPr>
      <dsp:spPr>
        <a:xfrm rot="5400000">
          <a:off x="6070833" y="524866"/>
          <a:ext cx="1000521" cy="750817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실행 시 필요한 일부분만을 적재하는 것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나머지 부분은 보조기억장치에 저장해두는 것</a:t>
          </a:r>
          <a:r>
            <a:rPr lang="en-US" altLang="ko-KR" sz="1400" kern="1200" dirty="0"/>
            <a:t>(</a:t>
          </a:r>
          <a:r>
            <a:rPr lang="ko-KR" altLang="en-US" sz="1400" kern="1200" dirty="0"/>
            <a:t>호출 시 적재</a:t>
          </a:r>
          <a:r>
            <a:rPr lang="en-US" altLang="ko-KR" sz="1400" kern="1200" dirty="0"/>
            <a:t>, Load-On-Call)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프로그램 크기가 주기억장치의 크기보다 큰 경우 유리한 방법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 rot="-5400000">
        <a:off x="2817007" y="3827534"/>
        <a:ext cx="7459333" cy="902839"/>
      </dsp:txXfrm>
    </dsp:sp>
    <dsp:sp modelId="{73D31ADD-78B4-40AF-80CE-4974166F6CE4}">
      <dsp:nvSpPr>
        <dsp:cNvPr id="0" name=""/>
        <dsp:cNvSpPr/>
      </dsp:nvSpPr>
      <dsp:spPr>
        <a:xfrm>
          <a:off x="412588" y="3750234"/>
          <a:ext cx="2337209" cy="11367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/>
            <a:t>동적 적재 로더</a:t>
          </a:r>
          <a:endParaRPr lang="en-US" altLang="ko-KR" sz="1400" b="1" kern="120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/>
            <a:t>(Dynamic Loding Loader)</a:t>
          </a:r>
          <a:endParaRPr lang="ko-KR" altLang="en-US" sz="1400" b="1" kern="1200" dirty="0"/>
        </a:p>
      </dsp:txBody>
      <dsp:txXfrm>
        <a:off x="468079" y="3805725"/>
        <a:ext cx="2226227" cy="10257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98A0E-068C-4D77-81EB-9A7ADB3FD2E6}">
      <dsp:nvSpPr>
        <dsp:cNvPr id="0" name=""/>
        <dsp:cNvSpPr/>
      </dsp:nvSpPr>
      <dsp:spPr>
        <a:xfrm rot="5400000">
          <a:off x="3704556" y="-2312488"/>
          <a:ext cx="684020" cy="552985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정해진 크기에 프로그램을 할당하고 남은 기억 공간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 사용되지 못한 공간</a:t>
          </a:r>
        </a:p>
      </dsp:txBody>
      <dsp:txXfrm rot="-5400000">
        <a:off x="1281639" y="143820"/>
        <a:ext cx="5496464" cy="617238"/>
      </dsp:txXfrm>
    </dsp:sp>
    <dsp:sp modelId="{16D6FDB5-DB49-4C57-9B66-5445AB06B93B}">
      <dsp:nvSpPr>
        <dsp:cNvPr id="0" name=""/>
        <dsp:cNvSpPr/>
      </dsp:nvSpPr>
      <dsp:spPr>
        <a:xfrm>
          <a:off x="87498" y="21"/>
          <a:ext cx="1185582" cy="855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내부 단편화</a:t>
          </a:r>
        </a:p>
      </dsp:txBody>
      <dsp:txXfrm>
        <a:off x="129237" y="41760"/>
        <a:ext cx="1102104" cy="771547"/>
      </dsp:txXfrm>
    </dsp:sp>
    <dsp:sp modelId="{D26979FF-05DB-4CF8-8F37-8ADB42FED34F}">
      <dsp:nvSpPr>
        <dsp:cNvPr id="0" name=""/>
        <dsp:cNvSpPr/>
      </dsp:nvSpPr>
      <dsp:spPr>
        <a:xfrm rot="5400000">
          <a:off x="3695998" y="-1439615"/>
          <a:ext cx="684020" cy="552985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 정해진 크기는 아니지만</a:t>
          </a:r>
          <a:r>
            <a:rPr lang="en-US" altLang="ko-KR" sz="1400" kern="1200"/>
            <a:t>, </a:t>
          </a:r>
          <a:r>
            <a:rPr lang="ko-KR" altLang="en-US" sz="1400" kern="1200"/>
            <a:t>프로그램의 크기가 커서 기억할 수 없게 된 공간</a:t>
          </a:r>
        </a:p>
      </dsp:txBody>
      <dsp:txXfrm rot="-5400000">
        <a:off x="1273081" y="1016693"/>
        <a:ext cx="5496464" cy="617238"/>
      </dsp:txXfrm>
    </dsp:sp>
    <dsp:sp modelId="{6B55C4F9-4B91-4748-BE75-FDBD22B36B05}">
      <dsp:nvSpPr>
        <dsp:cNvPr id="0" name=""/>
        <dsp:cNvSpPr/>
      </dsp:nvSpPr>
      <dsp:spPr>
        <a:xfrm>
          <a:off x="87498" y="897798"/>
          <a:ext cx="1185582" cy="85502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외부 단편화</a:t>
          </a:r>
        </a:p>
      </dsp:txBody>
      <dsp:txXfrm>
        <a:off x="129237" y="939537"/>
        <a:ext cx="1102104" cy="7715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98A0E-068C-4D77-81EB-9A7ADB3FD2E6}">
      <dsp:nvSpPr>
        <dsp:cNvPr id="0" name=""/>
        <dsp:cNvSpPr/>
      </dsp:nvSpPr>
      <dsp:spPr>
        <a:xfrm rot="5400000">
          <a:off x="3695997" y="-2337392"/>
          <a:ext cx="684021" cy="552985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</a:t>
          </a:r>
          <a:r>
            <a:rPr lang="ko-KR" altLang="en-US" sz="1400" kern="1200" dirty="0">
              <a:solidFill>
                <a:schemeClr val="accent1"/>
              </a:solidFill>
            </a:rPr>
            <a:t>인접한 공백</a:t>
          </a:r>
          <a:r>
            <a:rPr lang="en-US" altLang="ko-KR" sz="1400" kern="1200" dirty="0">
              <a:solidFill>
                <a:schemeClr val="accent1"/>
              </a:solidFill>
            </a:rPr>
            <a:t>(</a:t>
          </a:r>
          <a:r>
            <a:rPr lang="ko-KR" altLang="en-US" sz="1400" kern="1200" dirty="0"/>
            <a:t>기억공간</a:t>
          </a:r>
          <a:r>
            <a:rPr lang="en-US" altLang="ko-KR" sz="1400" kern="1200" dirty="0"/>
            <a:t>)</a:t>
          </a:r>
          <a:r>
            <a:rPr lang="ko-KR" altLang="en-US" sz="1400" kern="1200" dirty="0"/>
            <a:t>들을 더 큰 하나의 공백으로 만드는  과정</a:t>
          </a:r>
        </a:p>
      </dsp:txBody>
      <dsp:txXfrm rot="-5400000">
        <a:off x="1273081" y="118915"/>
        <a:ext cx="5496464" cy="617239"/>
      </dsp:txXfrm>
    </dsp:sp>
    <dsp:sp modelId="{16D6FDB5-DB49-4C57-9B66-5445AB06B93B}">
      <dsp:nvSpPr>
        <dsp:cNvPr id="0" name=""/>
        <dsp:cNvSpPr/>
      </dsp:nvSpPr>
      <dsp:spPr>
        <a:xfrm>
          <a:off x="87498" y="21"/>
          <a:ext cx="1185582" cy="8550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통합</a:t>
          </a:r>
          <a:endParaRPr lang="en-US" altLang="ko-KR" sz="1400" kern="1200" dirty="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Coalescing</a:t>
          </a:r>
          <a:endParaRPr lang="ko-KR" altLang="en-US" sz="1400" kern="1200" dirty="0"/>
        </a:p>
      </dsp:txBody>
      <dsp:txXfrm>
        <a:off x="129237" y="41760"/>
        <a:ext cx="1102104" cy="771548"/>
      </dsp:txXfrm>
    </dsp:sp>
    <dsp:sp modelId="{D26979FF-05DB-4CF8-8F37-8ADB42FED34F}">
      <dsp:nvSpPr>
        <dsp:cNvPr id="0" name=""/>
        <dsp:cNvSpPr/>
      </dsp:nvSpPr>
      <dsp:spPr>
        <a:xfrm rot="5400000">
          <a:off x="3695997" y="-1439615"/>
          <a:ext cx="684021" cy="552985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</a:t>
          </a:r>
          <a:r>
            <a:rPr lang="ko-KR" altLang="en-US" sz="1400" kern="1200" dirty="0">
              <a:solidFill>
                <a:schemeClr val="accent1"/>
              </a:solidFill>
            </a:rPr>
            <a:t>서로 떨어져 있는 여러 개의 낭비 공간</a:t>
          </a:r>
          <a:r>
            <a:rPr lang="ko-KR" altLang="en-US" sz="1400" kern="1200" dirty="0"/>
            <a:t>을 모아서 하나의 큰 공간을 만드는 과정</a:t>
          </a:r>
          <a:r>
            <a:rPr lang="en-US" altLang="ko-KR" sz="1400" kern="1200" dirty="0"/>
            <a:t>(</a:t>
          </a:r>
          <a:r>
            <a:rPr lang="ko-KR" altLang="en-US" sz="1400" kern="1200" dirty="0"/>
            <a:t>디스크 조각모음</a:t>
          </a:r>
          <a:r>
            <a:rPr lang="en-US" altLang="ko-KR" sz="1400" kern="1200" dirty="0"/>
            <a:t>)</a:t>
          </a:r>
          <a:endParaRPr lang="ko-KR" altLang="en-US" sz="1400" kern="1200" dirty="0"/>
        </a:p>
      </dsp:txBody>
      <dsp:txXfrm rot="-5400000">
        <a:off x="1273081" y="1016692"/>
        <a:ext cx="5496464" cy="617239"/>
      </dsp:txXfrm>
    </dsp:sp>
    <dsp:sp modelId="{6B55C4F9-4B91-4748-BE75-FDBD22B36B05}">
      <dsp:nvSpPr>
        <dsp:cNvPr id="0" name=""/>
        <dsp:cNvSpPr/>
      </dsp:nvSpPr>
      <dsp:spPr>
        <a:xfrm>
          <a:off x="87498" y="897799"/>
          <a:ext cx="1185582" cy="8550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집약</a:t>
          </a:r>
          <a:endParaRPr lang="en-US" altLang="ko-KR" sz="1400" kern="1200"/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/>
            <a:t>Compaction</a:t>
          </a:r>
          <a:endParaRPr lang="ko-KR" altLang="en-US" sz="1400" kern="1200"/>
        </a:p>
      </dsp:txBody>
      <dsp:txXfrm>
        <a:off x="129237" y="939538"/>
        <a:ext cx="1102104" cy="7715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98A0E-068C-4D77-81EB-9A7ADB3FD2E6}">
      <dsp:nvSpPr>
        <dsp:cNvPr id="0" name=""/>
        <dsp:cNvSpPr/>
      </dsp:nvSpPr>
      <dsp:spPr>
        <a:xfrm rot="5400000">
          <a:off x="5314302" y="-3455028"/>
          <a:ext cx="767211" cy="7679993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baseline="0"/>
            <a:t> 각 시스템이 통신망을 통해 연결되어 있으므로 유용한 자원을 공유하여 사용할 수 있다</a:t>
          </a:r>
          <a:r>
            <a:rPr lang="en-US" altLang="ko-KR" sz="1400" kern="1200" baseline="0" dirty="0"/>
            <a:t>.</a:t>
          </a:r>
          <a:endParaRPr lang="ko-KR" altLang="en-US" sz="1400" kern="1200" dirty="0"/>
        </a:p>
      </dsp:txBody>
      <dsp:txXfrm rot="-5400000">
        <a:off x="1857911" y="38815"/>
        <a:ext cx="7642541" cy="692307"/>
      </dsp:txXfrm>
    </dsp:sp>
    <dsp:sp modelId="{16D6FDB5-DB49-4C57-9B66-5445AB06B93B}">
      <dsp:nvSpPr>
        <dsp:cNvPr id="0" name=""/>
        <dsp:cNvSpPr/>
      </dsp:nvSpPr>
      <dsp:spPr>
        <a:xfrm>
          <a:off x="175455" y="96298"/>
          <a:ext cx="1682454" cy="5773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자원 공유</a:t>
          </a:r>
        </a:p>
      </dsp:txBody>
      <dsp:txXfrm>
        <a:off x="203638" y="124481"/>
        <a:ext cx="1626088" cy="520973"/>
      </dsp:txXfrm>
    </dsp:sp>
    <dsp:sp modelId="{D26979FF-05DB-4CF8-8F37-8ADB42FED34F}">
      <dsp:nvSpPr>
        <dsp:cNvPr id="0" name=""/>
        <dsp:cNvSpPr/>
      </dsp:nvSpPr>
      <dsp:spPr>
        <a:xfrm rot="5400000">
          <a:off x="5420469" y="-2733790"/>
          <a:ext cx="526716" cy="76518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하나의 일을 여러 시스템에 분산시켜 처리함으로써 연산 속도가 향상된다</a:t>
          </a:r>
          <a:r>
            <a:rPr lang="en-US" altLang="ko-KR" sz="1400" kern="1200"/>
            <a:t>.</a:t>
          </a:r>
          <a:endParaRPr lang="ko-KR" altLang="en-US" sz="1400" kern="1200"/>
        </a:p>
      </dsp:txBody>
      <dsp:txXfrm rot="-5400000">
        <a:off x="1857911" y="854480"/>
        <a:ext cx="7626120" cy="475292"/>
      </dsp:txXfrm>
    </dsp:sp>
    <dsp:sp modelId="{6B55C4F9-4B91-4748-BE75-FDBD22B36B05}">
      <dsp:nvSpPr>
        <dsp:cNvPr id="0" name=""/>
        <dsp:cNvSpPr/>
      </dsp:nvSpPr>
      <dsp:spPr>
        <a:xfrm>
          <a:off x="175455" y="809342"/>
          <a:ext cx="1682454" cy="56556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연산 속도 향상</a:t>
          </a:r>
        </a:p>
      </dsp:txBody>
      <dsp:txXfrm>
        <a:off x="203064" y="836951"/>
        <a:ext cx="1627236" cy="510347"/>
      </dsp:txXfrm>
    </dsp:sp>
    <dsp:sp modelId="{74E4FC06-9BAE-44B7-BF3C-7774571A0626}">
      <dsp:nvSpPr>
        <dsp:cNvPr id="0" name=""/>
        <dsp:cNvSpPr/>
      </dsp:nvSpPr>
      <dsp:spPr>
        <a:xfrm rot="5400000">
          <a:off x="5353650" y="-2042643"/>
          <a:ext cx="764041" cy="768068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 여러 시스템 중 하나의 시스템에 오류가 발생하더라도 다른 시스템은 계속 일을 처리할 수 있으므로 신뢰도가 향상된다</a:t>
          </a:r>
          <a:r>
            <a:rPr lang="en-US" altLang="ko-KR" sz="1400" kern="1200" dirty="0"/>
            <a:t>.</a:t>
          </a:r>
          <a:endParaRPr lang="ko-KR" altLang="en-US" sz="1400" kern="1200" dirty="0"/>
        </a:p>
      </dsp:txBody>
      <dsp:txXfrm rot="-5400000">
        <a:off x="1895330" y="1452974"/>
        <a:ext cx="7643385" cy="689447"/>
      </dsp:txXfrm>
    </dsp:sp>
    <dsp:sp modelId="{6B423517-82CB-466E-B027-ABB32CBB602B}">
      <dsp:nvSpPr>
        <dsp:cNvPr id="0" name=""/>
        <dsp:cNvSpPr/>
      </dsp:nvSpPr>
      <dsp:spPr>
        <a:xfrm>
          <a:off x="175455" y="1528405"/>
          <a:ext cx="1719874" cy="5385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신뢰도 향상</a:t>
          </a:r>
        </a:p>
      </dsp:txBody>
      <dsp:txXfrm>
        <a:off x="201747" y="1554697"/>
        <a:ext cx="1667290" cy="486000"/>
      </dsp:txXfrm>
    </dsp:sp>
    <dsp:sp modelId="{83D7ECD4-8859-4B69-8BDE-C0986BB0A963}">
      <dsp:nvSpPr>
        <dsp:cNvPr id="0" name=""/>
        <dsp:cNvSpPr/>
      </dsp:nvSpPr>
      <dsp:spPr>
        <a:xfrm rot="5400000">
          <a:off x="5402607" y="-1327343"/>
          <a:ext cx="652296" cy="774795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/>
            <a:t>지리적으로 떨어진 시스템에 통신망을 두어 정보를 교환할 수 있다</a:t>
          </a:r>
          <a:r>
            <a:rPr lang="en-US" altLang="ko-KR" sz="1400" kern="1200"/>
            <a:t>.</a:t>
          </a:r>
          <a:endParaRPr lang="ko-KR" altLang="en-US" sz="1400" kern="1200"/>
        </a:p>
      </dsp:txBody>
      <dsp:txXfrm rot="-5400000">
        <a:off x="1854777" y="2252329"/>
        <a:ext cx="7716114" cy="588612"/>
      </dsp:txXfrm>
    </dsp:sp>
    <dsp:sp modelId="{63385A6A-85D6-4402-A713-CBE6D013E811}">
      <dsp:nvSpPr>
        <dsp:cNvPr id="0" name=""/>
        <dsp:cNvSpPr/>
      </dsp:nvSpPr>
      <dsp:spPr>
        <a:xfrm>
          <a:off x="175455" y="2261084"/>
          <a:ext cx="1679321" cy="5711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/>
            <a:t>컴퓨터 통신</a:t>
          </a:r>
        </a:p>
      </dsp:txBody>
      <dsp:txXfrm>
        <a:off x="203334" y="2288963"/>
        <a:ext cx="1623563" cy="515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9C0BD-2104-47D5-A659-92A0D107328C}" type="datetimeFigureOut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FC91A-90D0-42D0-A048-5ABEA16ECE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06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A03269-F5F0-4E94-95E7-28C187A9FBD4}"/>
              </a:ext>
            </a:extLst>
          </p:cNvPr>
          <p:cNvSpPr/>
          <p:nvPr userDrawn="1"/>
        </p:nvSpPr>
        <p:spPr>
          <a:xfrm>
            <a:off x="123092" y="136525"/>
            <a:ext cx="11922370" cy="6584950"/>
          </a:xfrm>
          <a:prstGeom prst="roundRect">
            <a:avLst>
              <a:gd name="adj" fmla="val 513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7CD465-4D43-4288-B951-9ACAB5DDFC28}"/>
              </a:ext>
            </a:extLst>
          </p:cNvPr>
          <p:cNvSpPr/>
          <p:nvPr userDrawn="1"/>
        </p:nvSpPr>
        <p:spPr>
          <a:xfrm>
            <a:off x="61548" y="79130"/>
            <a:ext cx="12045460" cy="6734907"/>
          </a:xfrm>
          <a:prstGeom prst="roundRect">
            <a:avLst>
              <a:gd name="adj" fmla="val 5138"/>
            </a:avLst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69955-67A6-45F9-8B3E-AA9FF44A4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143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E276D2-2ADE-4855-AD19-504B2B336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3CF1-743F-45A9-BA2E-CD06759E7634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0175DA-05FE-49D6-975D-AB7A3921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189E7-CF6C-4822-A511-910624B8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11F2D7E-BDCA-41CF-8E64-75EF8BA2ED35}"/>
              </a:ext>
            </a:extLst>
          </p:cNvPr>
          <p:cNvSpPr/>
          <p:nvPr userDrawn="1"/>
        </p:nvSpPr>
        <p:spPr>
          <a:xfrm>
            <a:off x="-1276350" y="-800100"/>
            <a:ext cx="5600700" cy="5460023"/>
          </a:xfrm>
          <a:prstGeom prst="ellipse">
            <a:avLst/>
          </a:prstGeom>
          <a:solidFill>
            <a:schemeClr val="accent3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995B9A-C1DC-4818-AEFB-8211838E903B}"/>
              </a:ext>
            </a:extLst>
          </p:cNvPr>
          <p:cNvSpPr/>
          <p:nvPr userDrawn="1"/>
        </p:nvSpPr>
        <p:spPr>
          <a:xfrm>
            <a:off x="-1447800" y="-876300"/>
            <a:ext cx="5600700" cy="5460023"/>
          </a:xfrm>
          <a:prstGeom prst="ellipse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7DF7BAB-78B4-4266-8BB4-C46A67EC12C2}"/>
              </a:ext>
            </a:extLst>
          </p:cNvPr>
          <p:cNvSpPr/>
          <p:nvPr userDrawn="1"/>
        </p:nvSpPr>
        <p:spPr>
          <a:xfrm>
            <a:off x="-1619250" y="-1030104"/>
            <a:ext cx="5600700" cy="5460023"/>
          </a:xfrm>
          <a:prstGeom prst="ellipse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229EA-A16D-4A0A-8350-AAAB91352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3487"/>
            <a:ext cx="9144000" cy="1006475"/>
          </a:xfrm>
          <a:solidFill>
            <a:schemeClr val="accent4">
              <a:lumMod val="50000"/>
            </a:schemeClr>
          </a:solidFill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53832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374BB-6F2B-4C1F-9EC6-226DCD58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DC9BC-8DA4-40C5-BF9F-262B05B88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6F500-6EC2-46B1-9FEA-3012A4E0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F503-D6BD-4B09-8888-A1F762F88F09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DA096-CD3B-43A2-BB33-1F44FB99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B96A1-ECEF-486F-8B90-F6484153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80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48B2BD-87DA-4791-977F-BE4A339E6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7A12A3-D350-4E9D-BB04-E888A7AEB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05FB0-34DA-4F90-AED3-C420692F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11FB-0B61-4FF5-A8A0-EB938A516840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9DFFA-9C96-4B0D-BD06-FEF3361C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831DE-8DE5-4779-A199-155A8133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0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52E00-AE96-4D43-BD29-DE2388A8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1F5E3-8F4A-48B7-A13F-25808447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2A0DF-DA4B-4E62-AF7B-77A4A4A1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BEB7-9023-4B63-ADB4-CC5D7F7081FC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C87D2-8141-4D07-8E28-02F39BFE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0F7C92-3A3E-4FBD-B734-26FCCA28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AB8E0-BCB5-450E-B65E-EA59C993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98A88-7E20-4500-BCE3-89E6F5A89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E5B96D-BDB8-4F6A-AE32-0BDC9244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45D4A-CFA9-4D06-B618-FF533E43F267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2F5CE-C89A-4180-9F97-54DD3418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C18306-58FB-4109-9498-7C04D9F4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15A5C5-C5A4-4D23-86BF-D06BA103DEBA}"/>
              </a:ext>
            </a:extLst>
          </p:cNvPr>
          <p:cNvSpPr/>
          <p:nvPr userDrawn="1"/>
        </p:nvSpPr>
        <p:spPr>
          <a:xfrm>
            <a:off x="123092" y="136525"/>
            <a:ext cx="11922370" cy="6584950"/>
          </a:xfrm>
          <a:prstGeom prst="roundRect">
            <a:avLst>
              <a:gd name="adj" fmla="val 513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B73DC87-D210-4020-B17D-3853913FFE78}"/>
              </a:ext>
            </a:extLst>
          </p:cNvPr>
          <p:cNvSpPr/>
          <p:nvPr userDrawn="1"/>
        </p:nvSpPr>
        <p:spPr>
          <a:xfrm>
            <a:off x="61548" y="79130"/>
            <a:ext cx="12045460" cy="6734907"/>
          </a:xfrm>
          <a:prstGeom prst="roundRect">
            <a:avLst>
              <a:gd name="adj" fmla="val 5138"/>
            </a:avLst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4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C6B3A-5B84-4966-AAB9-44938399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FF1713-B1E7-4986-AD48-B4257CC78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32E642-97F6-434C-BC68-CDCC810EE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B1C40-E3AF-4699-8805-394115500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934B-7873-421C-B493-4F74AD3E3E68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75C297-F7D7-4365-92EE-34984BE9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F5B2B-EC4B-438F-A3EC-19347810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0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B989C-B318-45CD-8CD6-A170FFA5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F57855-9ABB-4FB9-AB34-6770FCB83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3E3D06-A40E-4EB0-988E-3E606C300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891DD-5D15-42A9-8C8B-68DD75362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B29BAC-42B8-413F-A837-5D15AD6BB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EC6E2-8A6B-40A3-BB25-A3A405B7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1881-C057-46DB-948B-940602800CC4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4E7AAB-0DDC-4560-9C8D-DF2871E3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F8475E-70D8-49E3-A35E-8DD462ED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95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2F4A1-323A-4C87-AF3C-E4A5ADA7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1E8DA-32A0-4122-863E-675F2EF5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7E463-011E-4E50-B381-A544217EB9BE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7945E-353F-4494-AA65-B3B8B69B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E5500D-3EC6-4650-88EB-BC87D2EA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A0CF1-9DBE-4863-8B94-CA8ED7A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D4A6-0E34-4298-98A7-732A9B9438AC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8B67B-0B18-43D2-9D85-6E9C8517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96E37-26F0-41A3-BB6F-60F9C644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1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449EF-1A5F-46BC-AC54-A8BDA2B0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38A4E-5D9D-4BEA-BD7A-AF82800A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9A82C-221D-4DBF-AEFD-F5D9C9E43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71B2B-0842-464F-BC04-D88943C8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F5873-9313-4F6F-85D9-D0FAC0B9FE39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4A7E97-5553-42F9-9066-EDBBB36F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9BCD41-A391-4555-9F07-63822A67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6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C7DB6-9334-459C-84F2-10FD2D60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464DC4-4118-4353-BD5C-140E0E559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376636-EBC4-4D38-8767-85CDD444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BD5AF0-B206-4FF5-9592-ECDBD99D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8991-B640-4CFC-B7A1-4682BC6E4C10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C49E0-E6C2-4C41-AFE2-5603D656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1CEDE3-1985-49C2-ABFA-50D5805F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53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3C972C-E9E9-40B1-8F46-176D0728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516"/>
            <a:ext cx="10515600" cy="63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A427C9-8B86-4419-9990-6D447E311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1975" y="1186961"/>
            <a:ext cx="11077575" cy="499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70D14B-D0D1-4562-A6C5-1C52C5F68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47B4B-A9C4-4E97-84B1-078DA55292EB}" type="datetime1">
              <a:rPr lang="ko-KR" altLang="en-US" smtClean="0"/>
              <a:t>2023-05-03 Wed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E5192-4A71-4DBF-8540-DC4FCCD5E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528437-3F90-452A-96A7-EA4370B4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69119-DF45-4013-8B2C-22A95F7A396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570F53-6A14-4D42-8587-36AA45647550}"/>
              </a:ext>
            </a:extLst>
          </p:cNvPr>
          <p:cNvSpPr/>
          <p:nvPr userDrawn="1"/>
        </p:nvSpPr>
        <p:spPr>
          <a:xfrm>
            <a:off x="123092" y="136525"/>
            <a:ext cx="11922370" cy="6584950"/>
          </a:xfrm>
          <a:prstGeom prst="roundRect">
            <a:avLst>
              <a:gd name="adj" fmla="val 513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CC1AAF-D15F-44A4-9239-AECA767B0B0A}"/>
              </a:ext>
            </a:extLst>
          </p:cNvPr>
          <p:cNvSpPr/>
          <p:nvPr userDrawn="1"/>
        </p:nvSpPr>
        <p:spPr>
          <a:xfrm>
            <a:off x="61548" y="79130"/>
            <a:ext cx="12045460" cy="6734907"/>
          </a:xfrm>
          <a:prstGeom prst="roundRect">
            <a:avLst>
              <a:gd name="adj" fmla="val 5138"/>
            </a:avLst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489294-8AFD-437C-88AF-FF715F2E09DD}"/>
              </a:ext>
            </a:extLst>
          </p:cNvPr>
          <p:cNvCxnSpPr>
            <a:cxnSpLocks/>
          </p:cNvCxnSpPr>
          <p:nvPr userDrawn="1"/>
        </p:nvCxnSpPr>
        <p:spPr>
          <a:xfrm>
            <a:off x="307731" y="914400"/>
            <a:ext cx="11579469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96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54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EF972-3FBF-4D9F-B577-7C38C3C30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99301"/>
            <a:ext cx="9144000" cy="1006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/>
              <a:t>컴퓨터 기초 교육</a:t>
            </a:r>
            <a:r>
              <a:rPr lang="en-US" altLang="ko-KR" dirty="0"/>
              <a:t>_Part1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69AFC6-1F93-4BF3-BAEB-61703EA32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2889" y="5014789"/>
            <a:ext cx="7149483" cy="100647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2023. 5. 4</a:t>
            </a:r>
          </a:p>
          <a:p>
            <a:endParaRPr lang="en-US" altLang="ko-KR" sz="2000" dirty="0"/>
          </a:p>
          <a:p>
            <a:r>
              <a:rPr lang="ko-KR" altLang="en-US" sz="2000" dirty="0"/>
              <a:t>강사  신 영 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6367E7-9690-4D92-9213-B1FB46A4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A15638D6-9344-4291-A84B-6A78B00310D2}"/>
              </a:ext>
            </a:extLst>
          </p:cNvPr>
          <p:cNvSpPr/>
          <p:nvPr/>
        </p:nvSpPr>
        <p:spPr>
          <a:xfrm>
            <a:off x="1524000" y="1722314"/>
            <a:ext cx="2746159" cy="568155"/>
          </a:xfrm>
          <a:prstGeom prst="snip1Rect">
            <a:avLst>
              <a:gd name="adj" fmla="val 3073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DT</a:t>
            </a:r>
            <a:r>
              <a:rPr lang="ko-KR" altLang="en-US" dirty="0"/>
              <a:t>제조혁신 양성과정</a:t>
            </a:r>
          </a:p>
        </p:txBody>
      </p:sp>
    </p:spTree>
    <p:extLst>
      <p:ext uri="{BB962C8B-B14F-4D97-AF65-F5344CB8AC3E}">
        <p14:creationId xmlns:p14="http://schemas.microsoft.com/office/powerpoint/2010/main" val="131079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운영체제의 운용 기법 및 발달과정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ko-KR" altLang="en-US" dirty="0"/>
              <a:t>실시간 처리</a:t>
            </a:r>
            <a:r>
              <a:rPr lang="en-US" altLang="ko-KR" dirty="0"/>
              <a:t>(Real Time Processing)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데이터 처리 요구가 있는 즉시 처리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정해진 시간에 반드시 수행되어야 하는 작업에 적합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우주 왕복선</a:t>
            </a:r>
            <a:r>
              <a:rPr lang="en-US" altLang="ko-KR" dirty="0"/>
              <a:t>, </a:t>
            </a:r>
            <a:r>
              <a:rPr lang="ko-KR" altLang="en-US" dirty="0"/>
              <a:t>레이더 </a:t>
            </a:r>
            <a:r>
              <a:rPr lang="ko-KR" altLang="en-US" dirty="0" err="1"/>
              <a:t>추적기</a:t>
            </a:r>
            <a:r>
              <a:rPr lang="en-US" altLang="ko-KR" dirty="0"/>
              <a:t>, </a:t>
            </a:r>
            <a:r>
              <a:rPr lang="ko-KR" altLang="en-US" dirty="0"/>
              <a:t>비행기 제어 시스템</a:t>
            </a:r>
            <a:r>
              <a:rPr lang="en-US" altLang="ko-KR" dirty="0"/>
              <a:t>, </a:t>
            </a:r>
            <a:r>
              <a:rPr lang="ko-KR" altLang="en-US" dirty="0"/>
              <a:t>교통제어</a:t>
            </a:r>
            <a:r>
              <a:rPr lang="en-US" altLang="ko-KR" dirty="0"/>
              <a:t>, </a:t>
            </a:r>
            <a:r>
              <a:rPr lang="ko-KR" altLang="en-US" dirty="0"/>
              <a:t>은행의 온라인 업무 등</a:t>
            </a:r>
          </a:p>
          <a:p>
            <a:pPr lvl="1">
              <a:buFontTx/>
              <a:buChar char="-"/>
            </a:pPr>
            <a:r>
              <a:rPr lang="ko-KR" altLang="en-US" dirty="0"/>
              <a:t>실행 결과를 즉시 받아 볼 수 있어 응답 시간이 짧음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6"/>
            </a:pPr>
            <a:r>
              <a:rPr lang="ko-KR" altLang="en-US" dirty="0"/>
              <a:t>다중모드 처리</a:t>
            </a:r>
            <a:r>
              <a:rPr lang="en-US" altLang="ko-KR" dirty="0"/>
              <a:t>(Multi-Mode Processing)</a:t>
            </a:r>
          </a:p>
          <a:p>
            <a:pPr lvl="1">
              <a:buFontTx/>
              <a:buChar char="-"/>
            </a:pPr>
            <a:r>
              <a:rPr lang="ko-KR" altLang="en-US" dirty="0"/>
              <a:t>일괄처리</a:t>
            </a:r>
            <a:r>
              <a:rPr lang="en-US" altLang="ko-KR" dirty="0"/>
              <a:t>, </a:t>
            </a:r>
            <a:r>
              <a:rPr lang="ko-KR" altLang="en-US" dirty="0"/>
              <a:t>시분할 시스템</a:t>
            </a:r>
            <a:r>
              <a:rPr lang="en-US" altLang="ko-KR" dirty="0"/>
              <a:t>, </a:t>
            </a:r>
            <a:r>
              <a:rPr lang="ko-KR" altLang="en-US" dirty="0"/>
              <a:t>다중 처리 시스템</a:t>
            </a:r>
            <a:r>
              <a:rPr lang="en-US" altLang="ko-KR" dirty="0"/>
              <a:t>, </a:t>
            </a:r>
            <a:r>
              <a:rPr lang="ko-KR" altLang="en-US" dirty="0"/>
              <a:t>실시간 처리 시스템을 한 시스템에서 모두 제공하는 방식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342900" indent="-342900">
              <a:buFont typeface="+mj-lt"/>
              <a:buAutoNum type="circleNumDbPlain" startAt="6"/>
            </a:pPr>
            <a:r>
              <a:rPr lang="ko-KR" altLang="en-US" dirty="0"/>
              <a:t>분산처리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r>
              <a:rPr lang="en-US" altLang="ko-KR" dirty="0"/>
              <a:t>(Distributed System)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각 컴퓨터 시스템은 독립적인 </a:t>
            </a:r>
            <a:r>
              <a:rPr lang="en-US" altLang="ko-KR" dirty="0"/>
              <a:t>CPU</a:t>
            </a:r>
            <a:r>
              <a:rPr lang="ko-KR" altLang="en-US" dirty="0"/>
              <a:t>와 메모리를 사용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하나의 작업을 여러 개의 컴퓨터 시스템이 공동으로 작업</a:t>
            </a:r>
            <a:r>
              <a:rPr lang="ko-KR" altLang="en-US" dirty="0"/>
              <a:t>할 수 있음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통신 회선을 통하여 각 시스템에서 처리된 작업들을 모아 중앙 컴퓨터에서 처리</a:t>
            </a:r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클라이언트</a:t>
            </a:r>
            <a:r>
              <a:rPr lang="en-US" altLang="ko-KR" dirty="0"/>
              <a:t>/</a:t>
            </a:r>
            <a:r>
              <a:rPr lang="ko-KR" altLang="en-US" dirty="0"/>
              <a:t>서버 운영체제임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6" name="Picture 2" descr="I:\작업\쉽게 배우는 운영체제\본문\01장_이미지\그림 1-13.jpg">
            <a:extLst>
              <a:ext uri="{FF2B5EF4-FFF2-40B4-BE49-F238E27FC236}">
                <a16:creationId xmlns:a16="http://schemas.microsoft.com/office/drawing/2014/main" id="{7AD4787D-BC22-467B-B847-04E001CB1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6" b="9975"/>
          <a:stretch/>
        </p:blipFill>
        <p:spPr bwMode="auto">
          <a:xfrm>
            <a:off x="9108490" y="3973449"/>
            <a:ext cx="2715827" cy="26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CC3CCBA-7BAF-474D-975B-2D34F2DD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5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운영체제의 운용 기법 및 발달과정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ea"/>
              <a:buAutoNum type="circleNumDbPlain" startAt="8"/>
            </a:pPr>
            <a:r>
              <a:rPr lang="ko-KR" altLang="en-US" dirty="0"/>
              <a:t>클라우드 컴퓨팅</a:t>
            </a:r>
            <a:r>
              <a:rPr lang="en-US" altLang="ko-KR" dirty="0"/>
              <a:t>(Cloud computing)</a:t>
            </a:r>
          </a:p>
          <a:p>
            <a:pPr lvl="1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언제 어디서나 응용 프로그램과 데이터를 자유롭게 사용할 수 있는 컴퓨팅 환경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buFontTx/>
              <a:buChar char="-"/>
            </a:pPr>
            <a:r>
              <a:rPr lang="en-US" altLang="ko-KR" dirty="0"/>
              <a:t>PC, </a:t>
            </a:r>
            <a:r>
              <a:rPr lang="ko-KR" altLang="en-US" dirty="0"/>
              <a:t>핸드폰</a:t>
            </a:r>
            <a:r>
              <a:rPr lang="en-US" altLang="ko-KR" dirty="0"/>
              <a:t>, </a:t>
            </a:r>
            <a:r>
              <a:rPr lang="ko-KR" altLang="en-US" dirty="0"/>
              <a:t>스마트 기기 등을 통하여 인터넷에 접속하고 다양한 작업을 수행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기기들 사이에 데이터 이동이 자유로움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하드웨어를 포함한 시스템이 구름에 가려진 것처럼 사용자에게 보이지 않는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   컴퓨팅 환경이라는 의미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9"/>
            </a:pPr>
            <a:r>
              <a:rPr lang="ko-KR" altLang="en-US" dirty="0"/>
              <a:t>사물 인터넷</a:t>
            </a:r>
            <a:r>
              <a:rPr lang="en-US" altLang="ko-KR" dirty="0"/>
              <a:t>(Internet of Things : IoT)</a:t>
            </a:r>
          </a:p>
          <a:p>
            <a:pPr lvl="1">
              <a:buFontTx/>
              <a:buChar char="-"/>
            </a:pPr>
            <a:r>
              <a:rPr lang="ko-KR" altLang="en-US" dirty="0"/>
              <a:t>사물에 센서와 통신 기능을 내장하여 인터넷에 연결하는 기술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인터넷으로 연결된 사물들이 데이터를 주고 받아 스스로 분석하고 학습한 정보를 사용자에게 제공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7" name="Picture 2" descr="I:\작업\쉽게 배우는 운영체제\본문\01장_이미지\그림 1-18.jpg">
            <a:extLst>
              <a:ext uri="{FF2B5EF4-FFF2-40B4-BE49-F238E27FC236}">
                <a16:creationId xmlns:a16="http://schemas.microsoft.com/office/drawing/2014/main" id="{42ECE701-B664-4115-AE81-BE07C90B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83" y="1051412"/>
            <a:ext cx="3195962" cy="38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D51DCF-DAA5-4F17-9545-914820E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소프트웨어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소프트웨어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시스템 소프트웨어의 계층적 분류</a:t>
            </a: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13A9A21-5423-4351-B3F7-741ECCF1F750}"/>
              </a:ext>
            </a:extLst>
          </p:cNvPr>
          <p:cNvSpPr/>
          <p:nvPr/>
        </p:nvSpPr>
        <p:spPr>
          <a:xfrm>
            <a:off x="887489" y="1531441"/>
            <a:ext cx="10680114" cy="2192230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컴퓨터 시스템을 효율적으로 운영하고 사용하기 위해 도와주는 소프트웨어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컴퓨터 시스템의 개별 하드웨어 요소를 직접 </a:t>
            </a:r>
            <a:r>
              <a:rPr lang="ko-KR" altLang="en-US" sz="1400" dirty="0" err="1">
                <a:solidFill>
                  <a:schemeClr val="tx1"/>
                </a:solidFill>
              </a:rPr>
              <a:t>제어</a:t>
            </a:r>
            <a:r>
              <a:rPr lang="ko-KR" altLang="en-US" sz="1400" dirty="0" err="1">
                <a:solidFill>
                  <a:schemeClr val="tx1"/>
                </a:solidFill>
                <a:latin typeface="맑은 고딕"/>
                <a:ea typeface="맑은 고딕"/>
              </a:rPr>
              <a:t>∙</a:t>
            </a:r>
            <a:r>
              <a:rPr lang="ko-KR" altLang="en-US" sz="1400" dirty="0" err="1">
                <a:solidFill>
                  <a:schemeClr val="tx1"/>
                </a:solidFill>
              </a:rPr>
              <a:t>통합</a:t>
            </a:r>
            <a:r>
              <a:rPr lang="ko-KR" altLang="en-US" sz="1400" dirty="0" err="1">
                <a:solidFill>
                  <a:schemeClr val="tx1"/>
                </a:solidFill>
                <a:latin typeface="맑은 고딕"/>
                <a:ea typeface="맑은 고딕"/>
              </a:rPr>
              <a:t>∙</a:t>
            </a:r>
            <a:r>
              <a:rPr lang="ko-KR" altLang="en-US" sz="1400" dirty="0" err="1">
                <a:solidFill>
                  <a:schemeClr val="tx1"/>
                </a:solidFill>
              </a:rPr>
              <a:t>관리하는</a:t>
            </a:r>
            <a:r>
              <a:rPr lang="ko-KR" altLang="en-US" sz="1400" dirty="0">
                <a:solidFill>
                  <a:schemeClr val="tx1"/>
                </a:solidFill>
              </a:rPr>
              <a:t> 가장  중요한 기능을 수행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 응용프로그램들을 지원하기 위해 개발된 </a:t>
            </a:r>
            <a:r>
              <a:rPr lang="en-US" altLang="ko-KR" sz="1400" dirty="0">
                <a:solidFill>
                  <a:schemeClr val="tx1"/>
                </a:solidFill>
              </a:rPr>
              <a:t>SW</a:t>
            </a:r>
            <a:r>
              <a:rPr lang="ko-KR" altLang="en-US" sz="1400" dirty="0">
                <a:solidFill>
                  <a:schemeClr val="tx1"/>
                </a:solidFill>
              </a:rPr>
              <a:t>로 시스템 전체를 작동시키는 프로그램</a:t>
            </a:r>
          </a:p>
          <a:p>
            <a:pPr marL="457200" lvl="1" indent="0">
              <a:lnSpc>
                <a:spcPct val="20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     (ex) </a:t>
            </a:r>
            <a:r>
              <a:rPr lang="ko-KR" altLang="en-US" sz="1400" dirty="0">
                <a:solidFill>
                  <a:schemeClr val="tx1"/>
                </a:solidFill>
              </a:rPr>
              <a:t>운영체제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언어번역프로그램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컴파일러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어셈블러</a:t>
            </a:r>
            <a:r>
              <a:rPr lang="en-US" altLang="ko-KR" sz="1400" dirty="0">
                <a:solidFill>
                  <a:schemeClr val="tx1"/>
                </a:solidFill>
              </a:rPr>
              <a:t>), </a:t>
            </a:r>
            <a:r>
              <a:rPr lang="ko-KR" altLang="en-US" sz="1400" dirty="0" err="1">
                <a:solidFill>
                  <a:schemeClr val="tx1"/>
                </a:solidFill>
              </a:rPr>
              <a:t>링커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로더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유틸리티 등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사용자보다 </a:t>
            </a:r>
            <a:r>
              <a:rPr lang="en-US" altLang="ko-KR" sz="1400" dirty="0">
                <a:solidFill>
                  <a:schemeClr val="tx1"/>
                </a:solidFill>
              </a:rPr>
              <a:t>H/W </a:t>
            </a:r>
            <a:r>
              <a:rPr lang="ko-KR" altLang="en-US" sz="1400" dirty="0">
                <a:solidFill>
                  <a:schemeClr val="tx1"/>
                </a:solidFill>
              </a:rPr>
              <a:t>위주의 </a:t>
            </a:r>
            <a:r>
              <a:rPr lang="en-US" altLang="ko-KR" sz="1400" dirty="0">
                <a:solidFill>
                  <a:schemeClr val="tx1"/>
                </a:solidFill>
              </a:rPr>
              <a:t>S/W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A3111-84B8-4F31-A5E7-92F56D2CE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9" y="4391254"/>
            <a:ext cx="3841053" cy="22959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9EB316-6981-4EAB-894A-ED228FAC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8DF6EB-70B4-4959-B252-7034CE15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39" y="4241991"/>
            <a:ext cx="5363845" cy="21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7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소프트웨어</a:t>
            </a:r>
            <a:r>
              <a:rPr lang="en-US" altLang="ko-KR" dirty="0"/>
              <a:t>_</a:t>
            </a:r>
            <a:r>
              <a:rPr lang="ko-KR" altLang="en-US" dirty="0"/>
              <a:t>어셈블러와 컴파일러</a:t>
            </a:r>
            <a:r>
              <a:rPr lang="en-US" altLang="ko-KR" dirty="0"/>
              <a:t>/</a:t>
            </a:r>
            <a:r>
              <a:rPr lang="ko-KR" altLang="en-US" dirty="0"/>
              <a:t>인터프리터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87206"/>
          </a:xfrm>
        </p:spPr>
        <p:txBody>
          <a:bodyPr>
            <a:noAutofit/>
          </a:bodyPr>
          <a:lstStyle/>
          <a:p>
            <a:r>
              <a:rPr lang="ko-KR" altLang="en-US" dirty="0"/>
              <a:t>어셈블러</a:t>
            </a:r>
            <a:r>
              <a:rPr lang="en-US" altLang="ko-KR" dirty="0"/>
              <a:t>(Assembler)</a:t>
            </a:r>
          </a:p>
          <a:p>
            <a:pPr lvl="1"/>
            <a:r>
              <a:rPr lang="ko-KR" altLang="en-US" dirty="0"/>
              <a:t>어셈블리어 </a:t>
            </a:r>
            <a:r>
              <a:rPr lang="en-US" altLang="ko-KR" dirty="0"/>
              <a:t>: </a:t>
            </a:r>
            <a:r>
              <a:rPr lang="ko-KR" altLang="en-US" dirty="0"/>
              <a:t>사용자가 이해하기 어려운 기계어 대신 명령 기능을 쉽게 기호로 </a:t>
            </a:r>
            <a:r>
              <a:rPr lang="ko-KR" altLang="en-US" dirty="0" err="1"/>
              <a:t>코드화한</a:t>
            </a:r>
            <a:r>
              <a:rPr lang="ko-KR" altLang="en-US" dirty="0"/>
              <a:t> 저급언어</a:t>
            </a:r>
            <a:endParaRPr lang="en-US" altLang="ko-KR" dirty="0"/>
          </a:p>
          <a:p>
            <a:pPr lvl="1"/>
            <a:r>
              <a:rPr lang="ko-KR" altLang="en-US" dirty="0"/>
              <a:t>인간이 이해하기 쉽도록 기계어와 거의 일대일로 대응하는 기호로 번역하는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컴파일러</a:t>
            </a:r>
            <a:r>
              <a:rPr lang="en-US" altLang="ko-KR" dirty="0"/>
              <a:t>(Compiler)</a:t>
            </a:r>
          </a:p>
          <a:p>
            <a:pPr lvl="1"/>
            <a:r>
              <a:rPr lang="ko-KR" altLang="en-US" dirty="0"/>
              <a:t>고급언어로 작성된 프로그램 전체를 목적프로그램으로 번역하는 프로그램</a:t>
            </a:r>
            <a:endParaRPr lang="en-US" altLang="ko-KR" dirty="0"/>
          </a:p>
          <a:p>
            <a:pPr lvl="1"/>
            <a:r>
              <a:rPr lang="ko-KR" altLang="en-US" dirty="0"/>
              <a:t>프로그램 전부를 실행하기 전에 한꺼번에 번역</a:t>
            </a:r>
            <a:r>
              <a:rPr lang="en-US" altLang="ko-KR" dirty="0"/>
              <a:t>(</a:t>
            </a:r>
            <a:r>
              <a:rPr lang="ko-KR" altLang="en-US" dirty="0"/>
              <a:t>번역 시간이 오래 걸림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한번 번역 후 다시 번역하지 않으므로 실행 속도 빠름</a:t>
            </a:r>
            <a:endParaRPr lang="en-US" altLang="ko-KR" dirty="0"/>
          </a:p>
          <a:p>
            <a:pPr lvl="1"/>
            <a:r>
              <a:rPr lang="en-US" altLang="ko-KR" dirty="0"/>
              <a:t>FORTRAN, COBOL, PASCAL, C, C++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3D4E235D-3D08-4BC0-B5FA-5895598A5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054007"/>
              </p:ext>
            </p:extLst>
          </p:nvPr>
        </p:nvGraphicFramePr>
        <p:xfrm>
          <a:off x="2245122" y="2303020"/>
          <a:ext cx="6365215" cy="63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1BA524F-BC8C-4F77-9A72-9AA7BB498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331" y="4394447"/>
            <a:ext cx="5942720" cy="218903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B9C785-8FB5-4664-BA4E-09528433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소프트웨어</a:t>
            </a:r>
            <a:r>
              <a:rPr lang="en-US" altLang="ko-KR" dirty="0"/>
              <a:t>_</a:t>
            </a:r>
            <a:r>
              <a:rPr lang="ko-KR" altLang="en-US" dirty="0"/>
              <a:t>어셈블러와 컴파일러</a:t>
            </a:r>
            <a:r>
              <a:rPr lang="en-US" altLang="ko-KR" dirty="0"/>
              <a:t>/</a:t>
            </a:r>
            <a:r>
              <a:rPr lang="ko-KR" altLang="en-US" dirty="0"/>
              <a:t>인터프리터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87206"/>
          </a:xfrm>
        </p:spPr>
        <p:txBody>
          <a:bodyPr>
            <a:noAutofit/>
          </a:bodyPr>
          <a:lstStyle/>
          <a:p>
            <a:r>
              <a:rPr lang="ko-KR" altLang="en-US" dirty="0"/>
              <a:t>인터프리터</a:t>
            </a:r>
            <a:r>
              <a:rPr lang="en-US" altLang="ko-KR" dirty="0"/>
              <a:t>(interpreter)</a:t>
            </a:r>
          </a:p>
          <a:p>
            <a:pPr lvl="1"/>
            <a:r>
              <a:rPr lang="ko-KR" altLang="en-US" dirty="0"/>
              <a:t>고급언어로 작성된 프로그램을 한 줄 단위로 받아들여 번역 후 즉시 실행 시키는 프로그램</a:t>
            </a:r>
          </a:p>
          <a:p>
            <a:pPr lvl="1"/>
            <a:r>
              <a:rPr lang="ko-KR" altLang="en-US" dirty="0"/>
              <a:t>줄 단위로 번역</a:t>
            </a:r>
            <a:r>
              <a:rPr lang="en-US" altLang="ko-KR" dirty="0"/>
              <a:t>/</a:t>
            </a:r>
            <a:r>
              <a:rPr lang="ko-KR" altLang="en-US" dirty="0"/>
              <a:t>실행 되므로 시분할 시스템에 유용</a:t>
            </a:r>
          </a:p>
          <a:p>
            <a:pPr lvl="1"/>
            <a:r>
              <a:rPr lang="ko-KR" altLang="en-US" dirty="0"/>
              <a:t>번역 속도는 빠르지만 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매번 번역해야 하므로 실행 속도 느림</a:t>
            </a:r>
          </a:p>
          <a:p>
            <a:pPr lvl="1"/>
            <a:r>
              <a:rPr lang="en-US" altLang="ko-KR" dirty="0"/>
              <a:t>BASIC, LISP, APL, SNOBOL </a:t>
            </a:r>
            <a:r>
              <a:rPr lang="ko-KR" altLang="en-US" dirty="0"/>
              <a:t>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7A6AB-4AEA-4250-978B-600422E1F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1"/>
          <a:stretch/>
        </p:blipFill>
        <p:spPr>
          <a:xfrm>
            <a:off x="2321555" y="2892408"/>
            <a:ext cx="7366791" cy="321311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674C9DE-2784-4987-AB8F-A3B7D6D3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49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소프트웨어</a:t>
            </a:r>
            <a:r>
              <a:rPr lang="en-US" altLang="ko-KR" dirty="0"/>
              <a:t>_</a:t>
            </a:r>
            <a:r>
              <a:rPr lang="ko-KR" altLang="en-US" dirty="0" err="1"/>
              <a:t>링커와</a:t>
            </a:r>
            <a:r>
              <a:rPr lang="ko-KR" altLang="en-US" dirty="0"/>
              <a:t> </a:t>
            </a:r>
            <a:r>
              <a:rPr lang="ko-KR" altLang="en-US" dirty="0" err="1"/>
              <a:t>로더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174305" cy="49900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링커</a:t>
            </a:r>
            <a:r>
              <a:rPr lang="en-US" altLang="ko-KR" dirty="0"/>
              <a:t>(Linker)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ko-KR" altLang="en-US" dirty="0">
                <a:effectLst/>
              </a:rPr>
              <a:t>언어 번역 프로그램이 생성한 목적 프로그램들과 라이브러리 파일들을 모아 하나의 통합된 실행 파일로 만들어 주는 소프트웨어</a:t>
            </a:r>
            <a:endParaRPr lang="en-US" altLang="ko-KR" dirty="0">
              <a:effectLst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ko-KR" altLang="en-US" dirty="0">
                <a:effectLst/>
              </a:rPr>
              <a:t>실행 가능한 로드 모듈을 만드는 시스템 소프트웨어이며 연결 편집기라고도 함</a:t>
            </a:r>
            <a:r>
              <a:rPr lang="en-US" altLang="ko-KR" dirty="0">
                <a:effectLst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 err="1"/>
              <a:t>로더</a:t>
            </a:r>
            <a:r>
              <a:rPr lang="en-US" altLang="ko-KR" dirty="0"/>
              <a:t>(Loader)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ea typeface="맑은 고딕" panose="020B0503020000020004" pitchFamily="50" charset="-127"/>
              </a:rPr>
              <a:t>프로그램을 실행하기 위해 </a:t>
            </a:r>
            <a:r>
              <a:rPr lang="ko-KR" altLang="en-US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보조기억장치로부터</a:t>
            </a:r>
            <a:r>
              <a:rPr lang="ko-KR" altLang="en-US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주기억장치(RAM)에 로딩 함으로써 </a:t>
            </a:r>
            <a:r>
              <a:rPr lang="ko-KR" altLang="ko-KR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CPU가</a:t>
            </a:r>
            <a:r>
              <a:rPr lang="ko-KR" altLang="ko-KR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실행파일을 실행하도록 도와</a:t>
            </a:r>
            <a:r>
              <a:rPr lang="en-US" altLang="ko-KR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ko-KR" altLang="ko-KR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줌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돋움" panose="020B0600000101010101" pitchFamily="50" charset="-127"/>
              </a:rPr>
              <a:t> </a:t>
            </a:r>
            <a:endParaRPr lang="en-US" altLang="ko-KR" sz="1400" dirty="0">
              <a:solidFill>
                <a:srgbClr val="000000"/>
              </a:solidFill>
              <a:effectLst/>
              <a:ea typeface="돋움" panose="020B0600000101010101" pitchFamily="50" charset="-127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altLang="ko-KR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ko-KR" altLang="en-US" dirty="0" err="1"/>
              <a:t>로더의</a:t>
            </a:r>
            <a:r>
              <a:rPr lang="ko-KR" altLang="en-US" dirty="0"/>
              <a:t> 기능</a:t>
            </a:r>
            <a:endParaRPr lang="en-US" altLang="ko-KR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E36103B4-D3C6-49C0-B237-1754C119C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677710"/>
              </p:ext>
            </p:extLst>
          </p:nvPr>
        </p:nvGraphicFramePr>
        <p:xfrm>
          <a:off x="2204139" y="3562350"/>
          <a:ext cx="9532141" cy="302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942AC6-E292-4F85-825B-D94BB5B9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3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소프트웨어</a:t>
            </a:r>
            <a:r>
              <a:rPr lang="en-US" altLang="ko-KR" dirty="0"/>
              <a:t>_</a:t>
            </a:r>
            <a:r>
              <a:rPr lang="ko-KR" altLang="en-US" dirty="0" err="1"/>
              <a:t>링커와</a:t>
            </a:r>
            <a:r>
              <a:rPr lang="ko-KR" altLang="en-US" dirty="0"/>
              <a:t> </a:t>
            </a:r>
            <a:r>
              <a:rPr lang="ko-KR" altLang="en-US" dirty="0" err="1"/>
              <a:t>로더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로더의</a:t>
            </a:r>
            <a:r>
              <a:rPr lang="ko-KR" altLang="en-US" dirty="0"/>
              <a:t> 종류</a:t>
            </a:r>
            <a:endParaRPr lang="en-US" altLang="ko-KR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94CD64A4-5DD5-4867-9F5F-FFCED89ED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451168"/>
              </p:ext>
            </p:extLst>
          </p:nvPr>
        </p:nvGraphicFramePr>
        <p:xfrm>
          <a:off x="613401" y="1696508"/>
          <a:ext cx="10740399" cy="4886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07FCE8-4412-4852-AFC8-94C0B899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72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프로세스와 프로세스 상태전이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ko-KR" altLang="en-US" dirty="0"/>
              <a:t>프로그램과 프로세스의 차이</a:t>
            </a:r>
            <a:endParaRPr lang="en-US" altLang="ko-KR" dirty="0"/>
          </a:p>
          <a:p>
            <a:pPr marL="800100" lvl="1" indent="-342900" algn="just">
              <a:buFont typeface="+mj-ea"/>
              <a:buAutoNum type="circleNumDbPlain"/>
            </a:pPr>
            <a:r>
              <a:rPr lang="ko-KR" altLang="en-US" dirty="0"/>
              <a:t>프로그램</a:t>
            </a:r>
            <a:endParaRPr lang="en-US" altLang="ko-KR" dirty="0"/>
          </a:p>
          <a:p>
            <a:pPr lvl="1" algn="just"/>
            <a:r>
              <a:rPr lang="ko-KR" altLang="en-US" dirty="0">
                <a:solidFill>
                  <a:schemeClr val="accent1"/>
                </a:solidFill>
              </a:rPr>
              <a:t>저장장치에 저장되어 있는 정적인 상태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algn="just"/>
            <a:r>
              <a:rPr lang="ko-KR" altLang="en-US" dirty="0"/>
              <a:t>어떤 데이터를 사용하여 어떤 작업을 할지 그 절차를 적어 놓은 것</a:t>
            </a:r>
            <a:endParaRPr lang="en-US" altLang="ko-KR" dirty="0"/>
          </a:p>
          <a:p>
            <a:pPr lvl="1" algn="just"/>
            <a:endParaRPr lang="en-US" altLang="ko-KR" dirty="0"/>
          </a:p>
          <a:p>
            <a:pPr marL="800100" lvl="1" indent="-342900" algn="just">
              <a:buFont typeface="+mj-ea"/>
              <a:buAutoNum type="circleNumDbPlain" startAt="2"/>
            </a:pPr>
            <a:r>
              <a:rPr lang="ko-KR" altLang="en-US" dirty="0"/>
              <a:t>프로세스</a:t>
            </a:r>
            <a:endParaRPr lang="en-US" altLang="ko-KR" dirty="0"/>
          </a:p>
          <a:p>
            <a:pPr lvl="1" algn="just"/>
            <a:r>
              <a:rPr lang="ko-KR" altLang="en-US" dirty="0">
                <a:solidFill>
                  <a:schemeClr val="accent1"/>
                </a:solidFill>
              </a:rPr>
              <a:t>실행을 위해 메모리에 올라온 동적인 상태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algn="just"/>
            <a:r>
              <a:rPr lang="ko-KR" altLang="en-US" dirty="0"/>
              <a:t>프로그램이 실행되는 프로세스가 됨</a:t>
            </a:r>
            <a:endParaRPr lang="en-US" altLang="ko-KR" dirty="0"/>
          </a:p>
          <a:p>
            <a:pPr lvl="1" algn="just"/>
            <a:r>
              <a:rPr lang="ko-KR" altLang="en-US" dirty="0"/>
              <a:t>하나의 작업 단위</a:t>
            </a:r>
            <a:endParaRPr lang="en-US" altLang="ko-KR" dirty="0"/>
          </a:p>
          <a:p>
            <a:pPr lvl="1" algn="just"/>
            <a:endParaRPr lang="en-US" altLang="ko-KR" dirty="0"/>
          </a:p>
          <a:p>
            <a:r>
              <a:rPr lang="ko-KR" altLang="en-US" dirty="0"/>
              <a:t>프로세서의 정의</a:t>
            </a:r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57979E-1DCE-47B5-AE1F-4A01019E76AF}"/>
              </a:ext>
            </a:extLst>
          </p:cNvPr>
          <p:cNvSpPr/>
          <p:nvPr/>
        </p:nvSpPr>
        <p:spPr>
          <a:xfrm>
            <a:off x="932155" y="4594678"/>
            <a:ext cx="10591060" cy="1681836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 err="1">
                <a:solidFill>
                  <a:schemeClr val="accent1"/>
                </a:solidFill>
              </a:rPr>
              <a:t>주기억</a:t>
            </a:r>
            <a:r>
              <a:rPr lang="ko-KR" altLang="en-US" sz="1400" dirty="0">
                <a:solidFill>
                  <a:schemeClr val="accent1"/>
                </a:solidFill>
              </a:rPr>
              <a:t> 장치에 상주된 프로그램이 </a:t>
            </a:r>
            <a:r>
              <a:rPr lang="en-US" altLang="ko-KR" sz="1400" dirty="0">
                <a:solidFill>
                  <a:schemeClr val="accent1"/>
                </a:solidFill>
              </a:rPr>
              <a:t>CPU</a:t>
            </a:r>
            <a:r>
              <a:rPr lang="ko-KR" altLang="en-US" sz="1400" dirty="0">
                <a:solidFill>
                  <a:schemeClr val="accent1"/>
                </a:solidFill>
              </a:rPr>
              <a:t>에 의해 처리되는 상태</a:t>
            </a:r>
            <a:r>
              <a:rPr lang="ko-KR" altLang="en-US" sz="1400" dirty="0">
                <a:solidFill>
                  <a:schemeClr val="tx1"/>
                </a:solidFill>
              </a:rPr>
              <a:t>를 프로세스라 함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프로세서</a:t>
            </a:r>
            <a:r>
              <a:rPr lang="en-US" altLang="ko-KR" sz="1400" dirty="0">
                <a:solidFill>
                  <a:schemeClr val="tx1"/>
                </a:solidFill>
              </a:rPr>
              <a:t>(CPU)</a:t>
            </a:r>
            <a:r>
              <a:rPr lang="ko-KR" altLang="en-US" sz="1400" dirty="0">
                <a:solidFill>
                  <a:schemeClr val="tx1"/>
                </a:solidFill>
              </a:rPr>
              <a:t>에 의해 처리되는 사용자 프로그램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시스템 프로그램 등</a:t>
            </a:r>
            <a:r>
              <a:rPr lang="ko-KR" altLang="en-US" sz="1400" dirty="0">
                <a:solidFill>
                  <a:schemeClr val="accent1"/>
                </a:solidFill>
              </a:rPr>
              <a:t> 실행중인 프로그램</a:t>
            </a:r>
            <a:r>
              <a:rPr lang="ko-KR" altLang="en-US" sz="1400" dirty="0">
                <a:solidFill>
                  <a:schemeClr val="tx1"/>
                </a:solidFill>
              </a:rPr>
              <a:t>을 의미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운영체제가 관리하는 최소 단위의 작업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프로그램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PCB(Process Control Block)</a:t>
            </a:r>
            <a:r>
              <a:rPr lang="ko-KR" altLang="en-US" sz="1400" dirty="0">
                <a:solidFill>
                  <a:schemeClr val="tx1"/>
                </a:solidFill>
              </a:rPr>
              <a:t>를 가진 프로그램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06EDEC-1891-4C89-8820-9FAD1208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3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프로세스와 프로세스 상태전이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프로세스 제어블록</a:t>
            </a:r>
            <a:r>
              <a:rPr lang="en-US" altLang="ko-KR" dirty="0"/>
              <a:t>(PCB)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운영체제가 해당 프로세스를 위해 관리하는 자료 구조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프로세스를 처리하는데 필요한 다양한 정보가 들어 있음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  <a:p>
            <a:pPr lvl="1" algn="just">
              <a:lnSpc>
                <a:spcPct val="100000"/>
              </a:lnSpc>
            </a:pPr>
            <a:endParaRPr lang="en-US" altLang="ko-KR" dirty="0"/>
          </a:p>
          <a:p>
            <a:pPr algn="just">
              <a:lnSpc>
                <a:spcPct val="100000"/>
              </a:lnSpc>
            </a:pPr>
            <a:r>
              <a:rPr lang="ko-KR" altLang="en-US" dirty="0"/>
              <a:t>프로세스와 프로그램의 관계 </a:t>
            </a:r>
            <a:endParaRPr lang="en-US" altLang="ko-KR" dirty="0"/>
          </a:p>
          <a:p>
            <a:pPr algn="just">
              <a:lnSpc>
                <a:spcPct val="100000"/>
              </a:lnSpc>
            </a:pPr>
            <a:endParaRPr lang="en-US" altLang="ko-KR" sz="500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프로그램이 프로세스가 되려면 </a:t>
            </a:r>
            <a:r>
              <a:rPr lang="ko-KR" altLang="en-US" dirty="0">
                <a:solidFill>
                  <a:schemeClr val="accent1"/>
                </a:solidFill>
              </a:rPr>
              <a:t>메모리에 올라오는 것과 동시에 프로세스 제어 블록이 생성</a:t>
            </a:r>
            <a:r>
              <a:rPr lang="ko-KR" altLang="en-US" dirty="0"/>
              <a:t>되어야 함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프로그램이 프로세스가 된다는 것은 </a:t>
            </a:r>
            <a:r>
              <a:rPr lang="ko-KR" altLang="en-US" dirty="0">
                <a:solidFill>
                  <a:schemeClr val="accent1"/>
                </a:solidFill>
              </a:rPr>
              <a:t>운영체제로부터 프로세스 제어 블록을 얻는다</a:t>
            </a:r>
            <a:r>
              <a:rPr lang="ko-KR" altLang="en-US" dirty="0"/>
              <a:t>는 뜻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프로세스가 </a:t>
            </a:r>
            <a:r>
              <a:rPr lang="ko-KR" altLang="en-US" dirty="0">
                <a:solidFill>
                  <a:schemeClr val="accent1"/>
                </a:solidFill>
              </a:rPr>
              <a:t>종료된다는 것은 해당 프로세스 제어 블록이 폐기</a:t>
            </a:r>
            <a:r>
              <a:rPr lang="ko-KR" altLang="en-US" dirty="0"/>
              <a:t>된다는 뜻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프로세스 </a:t>
            </a:r>
            <a:r>
              <a:rPr lang="ko-KR" altLang="en-US" dirty="0" err="1">
                <a:solidFill>
                  <a:schemeClr val="accent1"/>
                </a:solidFill>
              </a:rPr>
              <a:t>제어블럭은</a:t>
            </a:r>
            <a:r>
              <a:rPr lang="ko-KR" altLang="en-US" dirty="0">
                <a:solidFill>
                  <a:schemeClr val="accent1"/>
                </a:solidFill>
              </a:rPr>
              <a:t> 프로세스가 생성됨과 동시에 운영체제 영역에 만들어짐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프로세스가 종료되면 메모리에서 삭제되고 프로세스 제어 블록도 폐기 </a:t>
            </a:r>
            <a:r>
              <a:rPr lang="ko-KR" altLang="en-US" dirty="0"/>
              <a:t>됨</a:t>
            </a:r>
            <a:endParaRPr lang="en-US" altLang="ko-KR" dirty="0"/>
          </a:p>
        </p:txBody>
      </p:sp>
      <p:pic>
        <p:nvPicPr>
          <p:cNvPr id="7" name="Picture 2" descr="I:\작업\쉽게 배우는 운영체제\본문\03장_이미지\그림 3-7.jpg">
            <a:extLst>
              <a:ext uri="{FF2B5EF4-FFF2-40B4-BE49-F238E27FC236}">
                <a16:creationId xmlns:a16="http://schemas.microsoft.com/office/drawing/2014/main" id="{AEDFF198-FC01-4BD7-9207-22174D2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136525"/>
            <a:ext cx="5040644" cy="368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A8D1012-6421-4BBE-8305-8F75E0251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3"/>
          <a:stretch/>
        </p:blipFill>
        <p:spPr bwMode="auto">
          <a:xfrm>
            <a:off x="1362664" y="5575995"/>
            <a:ext cx="6942369" cy="8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08743F-FC89-4BFB-BABB-6142E6AD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74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프로세스와 프로세스 상태전이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프로세스의 </a:t>
            </a:r>
            <a:r>
              <a:rPr lang="en-US" altLang="ko-KR" dirty="0"/>
              <a:t>4</a:t>
            </a:r>
            <a:r>
              <a:rPr lang="ko-KR" altLang="en-US" dirty="0"/>
              <a:t>가지 상태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sz="1600" b="1" dirty="0"/>
              <a:t>생성 상태 </a:t>
            </a:r>
            <a:r>
              <a:rPr lang="en-US" altLang="ko-KR" sz="1600" dirty="0"/>
              <a:t>: </a:t>
            </a:r>
            <a:r>
              <a:rPr lang="ko-KR" altLang="en-US" sz="1600" dirty="0"/>
              <a:t>프로세스가 메모리에 올라와 실행 준비를 완료한 상태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ko-KR" altLang="en-US" sz="1600" b="1" dirty="0"/>
              <a:t>준비 상태 </a:t>
            </a:r>
            <a:r>
              <a:rPr lang="en-US" altLang="ko-KR" sz="1600" dirty="0"/>
              <a:t>: </a:t>
            </a:r>
            <a:r>
              <a:rPr lang="ko-KR" altLang="en-US" sz="1600" dirty="0"/>
              <a:t>생성된 프로세스가 </a:t>
            </a:r>
            <a:r>
              <a:rPr lang="en-US" altLang="ko-KR" sz="1600" dirty="0"/>
              <a:t>CPU</a:t>
            </a:r>
            <a:r>
              <a:rPr lang="ko-KR" altLang="en-US" sz="1600" dirty="0"/>
              <a:t>를 얻을 때까지 기다리는 상태</a:t>
            </a:r>
            <a:r>
              <a:rPr lang="en-US" altLang="ko-KR" sz="1600" dirty="0"/>
              <a:t>(CPU</a:t>
            </a:r>
            <a:r>
              <a:rPr lang="ko-KR" altLang="en-US" sz="1600" dirty="0"/>
              <a:t>스케줄러가 담당</a:t>
            </a:r>
            <a:r>
              <a:rPr lang="en-US" altLang="ko-KR" sz="1600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600" b="1" dirty="0"/>
              <a:t>실행 상태 </a:t>
            </a:r>
            <a:r>
              <a:rPr lang="en-US" altLang="ko-KR" sz="1600" dirty="0"/>
              <a:t>: </a:t>
            </a:r>
            <a:r>
              <a:rPr lang="ko-KR" altLang="en-US" sz="1600" dirty="0"/>
              <a:t>준비 상태에 있는 프로세스 중 하나가 </a:t>
            </a:r>
            <a:r>
              <a:rPr lang="en-US" altLang="ko-KR" sz="1600" dirty="0"/>
              <a:t>CPU</a:t>
            </a:r>
            <a:r>
              <a:rPr lang="ko-KR" altLang="en-US" sz="1600" dirty="0"/>
              <a:t>를 얻어 실제 작업을 수행하는 상태</a:t>
            </a:r>
            <a:endParaRPr lang="en-US" altLang="ko-KR" sz="1600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ko-KR" dirty="0"/>
              <a:t>                  </a:t>
            </a:r>
            <a:r>
              <a:rPr lang="ko-KR" altLang="en-US" sz="1600" dirty="0"/>
              <a:t>일정시간 동안 </a:t>
            </a:r>
            <a:r>
              <a:rPr lang="en-US" altLang="ko-KR" sz="1600" dirty="0"/>
              <a:t>CPU</a:t>
            </a:r>
            <a:r>
              <a:rPr lang="ko-KR" altLang="en-US" sz="1600" dirty="0"/>
              <a:t>를 사용</a:t>
            </a:r>
            <a:r>
              <a:rPr lang="en-US" altLang="ko-KR" sz="1600" dirty="0"/>
              <a:t>, </a:t>
            </a:r>
            <a:r>
              <a:rPr lang="ko-KR" altLang="en-US" sz="1600" dirty="0"/>
              <a:t>주어진 시간을 다 사용한 후에는 다시 준비상태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ko-KR" altLang="en-US" sz="1600" b="1" dirty="0"/>
              <a:t>완료 상태 </a:t>
            </a:r>
            <a:r>
              <a:rPr lang="en-US" altLang="ko-KR" sz="1600" dirty="0"/>
              <a:t>: </a:t>
            </a:r>
            <a:r>
              <a:rPr lang="ko-KR" altLang="en-US" sz="1600" dirty="0"/>
              <a:t>실행 상태의 프로세스가 주어진 시간 동안 작업을 마치면 진입하는 상태</a:t>
            </a:r>
            <a:endParaRPr lang="en-US" altLang="ko-KR" sz="1600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altLang="ko-KR" sz="1600" dirty="0"/>
              <a:t>                  </a:t>
            </a:r>
            <a:r>
              <a:rPr lang="ko-KR" altLang="en-US" sz="1600" dirty="0"/>
              <a:t>프로세스 제어 블록이 사라진 상태</a:t>
            </a:r>
            <a:endParaRPr lang="en-US" altLang="ko-KR" sz="1600" dirty="0"/>
          </a:p>
          <a:p>
            <a:pPr lvl="1"/>
            <a:endParaRPr lang="en-US" altLang="ko-KR" dirty="0"/>
          </a:p>
        </p:txBody>
      </p:sp>
      <p:pic>
        <p:nvPicPr>
          <p:cNvPr id="6" name="Picture 2" descr="I:\작업\쉽게 배우는 운영체제\본문\03장_이미지\그림 3-8.jpg">
            <a:extLst>
              <a:ext uri="{FF2B5EF4-FFF2-40B4-BE49-F238E27FC236}">
                <a16:creationId xmlns:a16="http://schemas.microsoft.com/office/drawing/2014/main" id="{D4360260-A406-4A66-AA4E-446BCBD1B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58"/>
          <a:stretch/>
        </p:blipFill>
        <p:spPr bwMode="auto">
          <a:xfrm>
            <a:off x="1624487" y="4320778"/>
            <a:ext cx="8460690" cy="212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D9AC02-EC6F-41D3-8299-91F9FE73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6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396F7609-790E-4708-9749-CE9A17F5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314" y="1108174"/>
            <a:ext cx="7948166" cy="104234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Chap1.</a:t>
            </a:r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5B63A59-53D3-4842-A244-C66B5FE0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8394" y="2419350"/>
            <a:ext cx="6081205" cy="40526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운영체제의 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운영체제의 역할과 목표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운용체제의 운용기법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r>
              <a:rPr lang="ko-KR" altLang="en-US" sz="1400" dirty="0">
                <a:solidFill>
                  <a:schemeClr val="tx1"/>
                </a:solidFill>
              </a:rPr>
              <a:t>및 컴퓨터 발달 과정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시스템 소프트웨어의 구성 및 분류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링커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 err="1">
                <a:solidFill>
                  <a:schemeClr val="tx1"/>
                </a:solidFill>
              </a:rPr>
              <a:t>로더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컴파일러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어셈블러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프로세스와 프로세스 상태 전이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스레드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프로세스 스케줄링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교착상태 발생 및 대책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기억장치 계층 구조 및 기억장치 관리 전략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UNIX </a:t>
            </a:r>
            <a:r>
              <a:rPr lang="ko-KR" altLang="en-US" sz="1400" dirty="0">
                <a:solidFill>
                  <a:schemeClr val="tx1"/>
                </a:solidFill>
              </a:rPr>
              <a:t>시스템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분산처리 시스템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7BEDE3D-20E7-470B-A027-3B58FA58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81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프로세스와 프로세스 상태전이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프로세서 상태 전이</a:t>
            </a:r>
            <a:endParaRPr lang="en-US" altLang="ko-KR" dirty="0"/>
          </a:p>
          <a:p>
            <a:pPr lvl="1"/>
            <a:r>
              <a:rPr lang="ko-KR" altLang="en-US" dirty="0"/>
              <a:t>프로세스가 시스템 내에 존재하는 동안 프로세스의 상태가 변하는 것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0E7E1-5C38-4833-B0ED-C9D0BBBFC063}"/>
              </a:ext>
            </a:extLst>
          </p:cNvPr>
          <p:cNvSpPr txBox="1"/>
          <p:nvPr/>
        </p:nvSpPr>
        <p:spPr>
          <a:xfrm>
            <a:off x="7647743" y="4556873"/>
            <a:ext cx="4211205" cy="138499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문맥교환이란</a:t>
            </a:r>
            <a:r>
              <a:rPr lang="en-US" altLang="ko-KR" sz="1400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CPU</a:t>
            </a:r>
            <a:r>
              <a:rPr lang="ko-KR" altLang="en-US" sz="1400" dirty="0"/>
              <a:t>를 할당 받아 처리를 진행 중인 프로세스가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 나가고 새로운 프로세스를 받아들이는 작업</a:t>
            </a:r>
          </a:p>
          <a:p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프로세스가 </a:t>
            </a:r>
            <a:r>
              <a:rPr lang="ko-KR" altLang="en-US" sz="1400" dirty="0">
                <a:solidFill>
                  <a:schemeClr val="accent1"/>
                </a:solidFill>
              </a:rPr>
              <a:t>준비</a:t>
            </a:r>
            <a:r>
              <a:rPr lang="en-US" altLang="ko-KR" sz="1400" dirty="0">
                <a:solidFill>
                  <a:schemeClr val="accent1"/>
                </a:solidFill>
              </a:rPr>
              <a:t>-&gt;</a:t>
            </a:r>
            <a:r>
              <a:rPr lang="ko-KR" altLang="en-US" sz="1400" dirty="0">
                <a:solidFill>
                  <a:schemeClr val="accent1"/>
                </a:solidFill>
              </a:rPr>
              <a:t>실행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실행</a:t>
            </a:r>
            <a:r>
              <a:rPr lang="en-US" altLang="ko-KR" sz="1400" dirty="0">
                <a:solidFill>
                  <a:schemeClr val="accent1"/>
                </a:solidFill>
              </a:rPr>
              <a:t>-&gt;</a:t>
            </a:r>
            <a:r>
              <a:rPr lang="ko-KR" altLang="en-US" sz="1400" dirty="0">
                <a:solidFill>
                  <a:schemeClr val="accent1"/>
                </a:solidFill>
              </a:rPr>
              <a:t>준비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실행</a:t>
            </a:r>
            <a:r>
              <a:rPr lang="en-US" altLang="ko-KR" sz="1400" dirty="0">
                <a:solidFill>
                  <a:schemeClr val="accent1"/>
                </a:solidFill>
              </a:rPr>
              <a:t>-&gt;</a:t>
            </a:r>
            <a:r>
              <a:rPr lang="ko-KR" altLang="en-US" sz="1400" dirty="0">
                <a:solidFill>
                  <a:schemeClr val="accent1"/>
                </a:solidFill>
              </a:rPr>
              <a:t>대기</a:t>
            </a:r>
            <a:r>
              <a:rPr lang="ko-KR" altLang="en-US" sz="1400" dirty="0"/>
              <a:t> 상태로 바뀔 때 발생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75E09-6B84-4EA8-BE3F-454528A4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20" y="2336407"/>
            <a:ext cx="6943725" cy="360973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C192A-E203-491A-8219-BA42E974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90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프로세스와 프로세스 상태전이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127B05E-759B-4812-80D0-9E2DDB585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프로세스 상태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AED1A7FD-C6C9-4E97-879F-EEBBCA58F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43342"/>
              </p:ext>
            </p:extLst>
          </p:nvPr>
        </p:nvGraphicFramePr>
        <p:xfrm>
          <a:off x="495391" y="1588397"/>
          <a:ext cx="11201218" cy="4921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09">
                  <a:extLst>
                    <a:ext uri="{9D8B030D-6E8A-4147-A177-3AD203B41FA5}">
                      <a16:colId xmlns:a16="http://schemas.microsoft.com/office/drawing/2014/main" val="873720454"/>
                    </a:ext>
                  </a:extLst>
                </a:gridCol>
                <a:gridCol w="8801009">
                  <a:extLst>
                    <a:ext uri="{9D8B030D-6E8A-4147-A177-3AD203B41FA5}">
                      <a16:colId xmlns:a16="http://schemas.microsoft.com/office/drawing/2014/main" val="1063398723"/>
                    </a:ext>
                  </a:extLst>
                </a:gridCol>
              </a:tblGrid>
              <a:tr h="437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상태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699040"/>
                  </a:ext>
                </a:extLst>
              </a:tr>
              <a:tr h="698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생성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(Created)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프로세스 최초 상태로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주기억장치에 적재되지 않고 보조기억장치에 저장되어 있는 실행 파일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776322"/>
                  </a:ext>
                </a:extLst>
              </a:tr>
              <a:tr h="896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준비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(Ready)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</a:rPr>
                        <a:t>프로세스가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</a:rPr>
                        <a:t>CPU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</a:rPr>
                        <a:t>를 할당 받기 위해 기다리고 있는 상태</a:t>
                      </a:r>
                      <a:endParaRPr lang="en-US" altLang="ko-KR" sz="1400" dirty="0">
                        <a:solidFill>
                          <a:schemeClr val="accent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/>
                        <a:t>프로세스 상태 리스트 중 준비 리스트에 들어 감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프로세스가 우선순위에 의해 정렬됨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9987572"/>
                  </a:ext>
                </a:extLst>
              </a:tr>
              <a:tr h="13132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실행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(Running)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</a:rPr>
                        <a:t>준비 상태에 있는 프로세스가 </a:t>
                      </a:r>
                      <a:r>
                        <a:rPr lang="en-US" altLang="ko-KR" sz="1400" dirty="0">
                          <a:solidFill>
                            <a:schemeClr val="accent1"/>
                          </a:solidFill>
                        </a:rPr>
                        <a:t>CPU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</a:rPr>
                        <a:t>를 할당 받아 실행중인 상태</a:t>
                      </a:r>
                      <a:endParaRPr lang="en-US" altLang="ko-KR" sz="1400" dirty="0">
                        <a:solidFill>
                          <a:schemeClr val="accent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/>
                        <a:t>프로세스가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를 차지하고 있는 상태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명령어들이 실행되고 있는 상태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프로세스 수행 완료 전 주어진 할당 시간이 종료되면 프로세스는 준비 상태로 전이됨</a:t>
                      </a:r>
                    </a:p>
                    <a:p>
                      <a:pPr latinLnBrk="1"/>
                      <a:r>
                        <a:rPr lang="ko-KR" altLang="en-US" sz="1400" dirty="0"/>
                        <a:t>실행중인 프로세스에 입출력 처리가 필요하면 실행중인 프로세스는 대기 상태로 전이됨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301885"/>
                  </a:ext>
                </a:extLst>
              </a:tr>
              <a:tr h="818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(Waiting)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프로세스가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를 할당 받아 </a:t>
                      </a:r>
                      <a:r>
                        <a:rPr lang="ko-KR" altLang="en-US" sz="1400" dirty="0">
                          <a:solidFill>
                            <a:schemeClr val="accent1"/>
                          </a:solidFill>
                        </a:rPr>
                        <a:t>실행되다가 입출력 동작의 완료 등 사건 발생을 기다리는 상태</a:t>
                      </a:r>
                      <a:endParaRPr lang="en-US" altLang="ko-KR" sz="1400" dirty="0">
                        <a:solidFill>
                          <a:schemeClr val="accent1"/>
                        </a:solidFill>
                      </a:endParaRPr>
                    </a:p>
                    <a:p>
                      <a:pPr latinLnBrk="1"/>
                      <a:r>
                        <a:rPr lang="ko-KR" altLang="en-US" sz="1400" dirty="0"/>
                        <a:t>처리 속도가 느린 </a:t>
                      </a:r>
                      <a:r>
                        <a:rPr lang="en-US" altLang="ko-KR" sz="1400" dirty="0"/>
                        <a:t>I/O</a:t>
                      </a:r>
                      <a:r>
                        <a:rPr lang="ko-KR" altLang="en-US" sz="1400" dirty="0"/>
                        <a:t>작업중인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681945"/>
                  </a:ext>
                </a:extLst>
              </a:tr>
              <a:tr h="758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종료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(Exit)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1"/>
                          </a:solidFill>
                        </a:rPr>
                        <a:t>프로세스 실행이 완료되어 자원을 반납한 상태</a:t>
                      </a:r>
                      <a:endParaRPr lang="en-US" altLang="ko-KR" sz="14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프로세서의 실행이 끝나고 프로세스 할당이 해제된 상태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135226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639ACB-1A3C-41E6-8BE5-6FC8727D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3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프로세스와 프로세스 상태전이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프로세서 상태 변화</a:t>
            </a:r>
            <a:endParaRPr lang="en-US" altLang="ko-KR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/>
              <a:t>디스패치</a:t>
            </a:r>
            <a:r>
              <a:rPr lang="en-US" altLang="ko-KR" dirty="0"/>
              <a:t>(Dispatch)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준비 상태에 있는 여러 프로세스 중 프로세스를 선정하여 </a:t>
            </a:r>
            <a:r>
              <a:rPr lang="en-US" altLang="ko-KR" dirty="0"/>
              <a:t>CPU</a:t>
            </a:r>
            <a:r>
              <a:rPr lang="ko-KR" altLang="en-US" dirty="0"/>
              <a:t>를 할당 받아 실행 상태로 전이되는 과정</a:t>
            </a:r>
            <a:endParaRPr lang="en-US" altLang="ko-KR" dirty="0"/>
          </a:p>
          <a:p>
            <a:pPr lvl="2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en-US" altLang="ko-KR" dirty="0"/>
              <a:t>Wake Up </a:t>
            </a:r>
          </a:p>
          <a:p>
            <a:pPr lvl="2">
              <a:lnSpc>
                <a:spcPct val="100000"/>
              </a:lnSpc>
              <a:buFontTx/>
              <a:buChar char="-"/>
            </a:pPr>
            <a:r>
              <a:rPr lang="ko-KR" altLang="en-US" dirty="0"/>
              <a:t>대기 상태에 있던 프로세스가 기다리던 어떤 사건의 발생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입출력 작업</a:t>
            </a:r>
            <a:r>
              <a:rPr lang="en-US" altLang="ko-KR" dirty="0"/>
              <a:t>)</a:t>
            </a:r>
            <a:r>
              <a:rPr lang="ko-KR" altLang="en-US" dirty="0"/>
              <a:t>이 완료되어 프로세스가 대기 상태에서 준비   상태로 전이되는 과정</a:t>
            </a:r>
            <a:endParaRPr lang="en-US" altLang="ko-KR" dirty="0"/>
          </a:p>
          <a:p>
            <a:pPr lvl="2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할당 시간 종료</a:t>
            </a:r>
            <a:r>
              <a:rPr lang="en-US" altLang="ko-KR" dirty="0"/>
              <a:t>(Time Run Out)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할당된 시간만큼 </a:t>
            </a:r>
            <a:r>
              <a:rPr lang="en-US" altLang="ko-KR" dirty="0"/>
              <a:t>CPU</a:t>
            </a:r>
            <a:r>
              <a:rPr lang="ko-KR" altLang="en-US" dirty="0"/>
              <a:t>를 사용하고 준비 상태로 변하는 시점</a:t>
            </a:r>
            <a:endParaRPr lang="en-US" altLang="ko-KR" dirty="0"/>
          </a:p>
        </p:txBody>
      </p:sp>
      <p:pic>
        <p:nvPicPr>
          <p:cNvPr id="6" name="Picture 2" descr="I:\작업\쉽게 배우는 운영체제\본문\03장_이미지\그림 3-8.jpg">
            <a:extLst>
              <a:ext uri="{FF2B5EF4-FFF2-40B4-BE49-F238E27FC236}">
                <a16:creationId xmlns:a16="http://schemas.microsoft.com/office/drawing/2014/main" id="{FAE6F82F-CE25-4C5C-82CA-92576228A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8"/>
          <a:stretch/>
        </p:blipFill>
        <p:spPr bwMode="auto">
          <a:xfrm>
            <a:off x="1495758" y="4401466"/>
            <a:ext cx="9200484" cy="224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C61C49-4476-4B31-8929-142D2F9B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4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스레드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스레드</a:t>
            </a:r>
            <a:r>
              <a:rPr lang="en-US" altLang="ko-KR" dirty="0"/>
              <a:t>(Thread)</a:t>
            </a:r>
            <a:r>
              <a:rPr lang="ko-KR" altLang="en-US" dirty="0"/>
              <a:t>의 정의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프로세스와 스레드의 차이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dirty="0" err="1"/>
              <a:t>프로세스끼리는</a:t>
            </a:r>
            <a:r>
              <a:rPr lang="ko-KR" altLang="en-US" dirty="0"/>
              <a:t> 약하게 연결되어 있는 반면 </a:t>
            </a:r>
            <a:r>
              <a:rPr lang="ko-KR" altLang="en-US" dirty="0" err="1"/>
              <a:t>스레드끼리는</a:t>
            </a:r>
            <a:r>
              <a:rPr lang="ko-KR" altLang="en-US" dirty="0"/>
              <a:t> 강하게 연결되어 있음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프로세스는 자신만의 고유 공간을 할당 받아 사용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스레드는 같은 프로세스 안의 다른 스레드들과 자원을 공유하며 사용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5CE88BC-5217-44AD-85D2-8704EE6CA303}"/>
              </a:ext>
            </a:extLst>
          </p:cNvPr>
          <p:cNvSpPr/>
          <p:nvPr/>
        </p:nvSpPr>
        <p:spPr>
          <a:xfrm>
            <a:off x="949911" y="1757779"/>
            <a:ext cx="10591060" cy="2326541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ctr"/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CPU </a:t>
            </a:r>
            <a:r>
              <a:rPr lang="ko-KR" altLang="en-US" sz="1400" dirty="0">
                <a:solidFill>
                  <a:schemeClr val="tx1"/>
                </a:solidFill>
              </a:rPr>
              <a:t>스케줄러가 </a:t>
            </a:r>
            <a:r>
              <a:rPr lang="en-US" altLang="ko-KR" sz="1400" dirty="0">
                <a:solidFill>
                  <a:schemeClr val="tx1"/>
                </a:solidFill>
              </a:rPr>
              <a:t>CPU</a:t>
            </a:r>
            <a:r>
              <a:rPr lang="ko-KR" altLang="en-US" sz="1400" dirty="0">
                <a:solidFill>
                  <a:schemeClr val="tx1"/>
                </a:solidFill>
              </a:rPr>
              <a:t>에 전달하는 일 하나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프로세스 내 작업단위로 프로세스 안에 스레드 개념이 포함됨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작은 단위의 일이 모여 하나의 작업</a:t>
            </a:r>
            <a:r>
              <a:rPr lang="en-US" altLang="ko-KR" sz="1400" dirty="0">
                <a:solidFill>
                  <a:schemeClr val="tx1"/>
                </a:solidFill>
              </a:rPr>
              <a:t>(task)</a:t>
            </a:r>
            <a:r>
              <a:rPr lang="ko-KR" altLang="en-US" sz="1400" dirty="0">
                <a:solidFill>
                  <a:schemeClr val="tx1"/>
                </a:solidFill>
              </a:rPr>
              <a:t> 단위가 됨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집 짓기는 프로세스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토지 구입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설계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토목공사 인테리어는 스레드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 CPU</a:t>
            </a:r>
            <a:r>
              <a:rPr lang="ko-KR" altLang="en-US" sz="1400" dirty="0">
                <a:solidFill>
                  <a:schemeClr val="tx1"/>
                </a:solidFill>
              </a:rPr>
              <a:t>가 처리하는 작업의 단위는 프로세스로부터 전달받은 스레드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운영체제 입장에서의 작업 단위는 프로세스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CPU </a:t>
            </a:r>
            <a:r>
              <a:rPr lang="ko-KR" altLang="en-US" sz="1400" dirty="0">
                <a:solidFill>
                  <a:schemeClr val="tx1"/>
                </a:solidFill>
              </a:rPr>
              <a:t>입장에서의 작업 단위는 스레드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모든 프로세스는 한 개 이상의 스레드를 가지고 두개 이상의 스레드를 사용하는 경우는 </a:t>
            </a:r>
            <a:r>
              <a:rPr lang="ko-KR" altLang="en-US" sz="1400" dirty="0" err="1">
                <a:solidFill>
                  <a:schemeClr val="tx1"/>
                </a:solidFill>
              </a:rPr>
              <a:t>멀티스레드라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4D7559-CAE7-4E1E-9E36-44375CD3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35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스레드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307470" cy="4990001"/>
          </a:xfrm>
        </p:spPr>
        <p:txBody>
          <a:bodyPr>
            <a:normAutofit/>
          </a:bodyPr>
          <a:lstStyle/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멀티태스크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다수의 작업을 동시에 처리하는 것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운영체제가 </a:t>
            </a:r>
            <a:r>
              <a:rPr lang="en-US" altLang="ko-KR" dirty="0"/>
              <a:t>CPU</a:t>
            </a:r>
            <a:r>
              <a:rPr lang="ko-KR" altLang="en-US" dirty="0"/>
              <a:t>에 작업을 줄 때 여러 스레드에 시간을 잘게 나누어 배분하는 기법 </a:t>
            </a:r>
            <a:r>
              <a:rPr lang="en-US" altLang="ko-KR" dirty="0"/>
              <a:t>(</a:t>
            </a:r>
            <a:r>
              <a:rPr lang="ko-KR" altLang="en-US" dirty="0"/>
              <a:t>여러 흐름이 동시에 진행되는 것처럼 처리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여러 개의 프로세스로 구성되어 코드 영역과 데이터 영역의 중복이 발생해 메모리 낭비를 발생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멀티스레드</a:t>
            </a:r>
            <a:r>
              <a:rPr lang="ko-KR" altLang="en-US" dirty="0"/>
              <a:t> 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하나의 프로세스에 여러 개의 스레드</a:t>
            </a:r>
            <a:r>
              <a:rPr lang="en-US" altLang="ko-KR" dirty="0"/>
              <a:t>(</a:t>
            </a:r>
            <a:r>
              <a:rPr lang="ko-KR" altLang="en-US" dirty="0"/>
              <a:t>작업</a:t>
            </a:r>
            <a:r>
              <a:rPr lang="en-US" altLang="ko-KR" dirty="0"/>
              <a:t>)</a:t>
            </a:r>
            <a:r>
              <a:rPr lang="ko-KR" altLang="en-US" dirty="0"/>
              <a:t>가 동시에 수행되는 것  </a:t>
            </a:r>
            <a:r>
              <a:rPr lang="en-US" altLang="ko-KR" dirty="0"/>
              <a:t>(</a:t>
            </a:r>
            <a:r>
              <a:rPr lang="ko-KR" altLang="en-US" dirty="0"/>
              <a:t>스레드간 통신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 프로세스 내 작업을 여러 개의 스레드로 분할함으로써 작업의 부담을 줄이는 프로세스 운영 기법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싱글스레드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한 프로세스가 하나의 스레드를 이용하여 한 번에 한 작업만 수행하는 것은 싱글 스레드</a:t>
            </a:r>
            <a:r>
              <a:rPr lang="en-US" altLang="ko-KR" dirty="0"/>
              <a:t>(Single thread)</a:t>
            </a:r>
          </a:p>
          <a:p>
            <a:pPr marL="914400" lvl="2" indent="0" algn="just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B77580-4FBE-4381-BD27-BFCD9225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6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스레드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1186961"/>
            <a:ext cx="4324350" cy="4990001"/>
          </a:xfrm>
        </p:spPr>
        <p:txBody>
          <a:bodyPr>
            <a:normAutofit lnSpcReduction="10000"/>
          </a:bodyPr>
          <a:lstStyle/>
          <a:p>
            <a:pPr marL="1257300" lvl="2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멀티 스레드의 장점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한 스레드가 입출력으로 인해 작업이 진행되지 않더라도 다른 스레드가 작업을 계속하므로 </a:t>
            </a:r>
            <a:r>
              <a:rPr lang="ko-KR" altLang="en-US" sz="1400" dirty="0" err="1"/>
              <a:t>응답성</a:t>
            </a:r>
            <a:r>
              <a:rPr lang="ko-KR" altLang="en-US" sz="1400" dirty="0"/>
              <a:t> 향상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프로세스가 가진 자원공유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여러 개의 프로세스를 생성하는 것과 달리 불필요한 자원의 중복을 막음으로써 시스템의 효율성 향상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멀티 스레드의 단점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모든 자원을 공유하기 때문에 한 스레드에 문제가 생기면 전체 프로세스에 영향을 미칠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EEC5E4-A20B-4EB7-BD8C-84EBE35E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21" y="1619595"/>
            <a:ext cx="6770980" cy="361881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2C71AB-46AA-4100-A909-553AEA86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43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프로세스 스케줄링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D90025-0FDF-4F80-963C-D433FE0C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프로세스의 상태 변화</a:t>
            </a:r>
            <a:endParaRPr lang="en-US" altLang="ko-KR" dirty="0"/>
          </a:p>
          <a:p>
            <a:pPr lvl="1"/>
            <a:r>
              <a:rPr lang="ko-KR" altLang="en-US" dirty="0"/>
              <a:t>생성 </a:t>
            </a:r>
            <a:r>
              <a:rPr lang="en-US" altLang="ko-KR" dirty="0"/>
              <a:t>– </a:t>
            </a:r>
            <a:r>
              <a:rPr lang="ko-KR" altLang="en-US" dirty="0"/>
              <a:t>준비 </a:t>
            </a:r>
            <a:r>
              <a:rPr lang="en-US" altLang="ko-KR" dirty="0"/>
              <a:t>– </a:t>
            </a:r>
            <a:r>
              <a:rPr lang="ko-KR" altLang="en-US" dirty="0"/>
              <a:t>실행 </a:t>
            </a:r>
            <a:r>
              <a:rPr lang="en-US" altLang="ko-KR" dirty="0"/>
              <a:t>– </a:t>
            </a:r>
            <a:r>
              <a:rPr lang="ko-KR" altLang="en-US" dirty="0"/>
              <a:t>대기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2C71AB-46AA-4100-A909-553AEA86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Picture 2" descr="I:\작업\쉽게 배우는 운영체제\본문\03장_이미지\그림 3-9.jpg">
            <a:extLst>
              <a:ext uri="{FF2B5EF4-FFF2-40B4-BE49-F238E27FC236}">
                <a16:creationId xmlns:a16="http://schemas.microsoft.com/office/drawing/2014/main" id="{3AE8464F-9E95-40CA-8E75-5E6283EC4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1"/>
          <a:stretch/>
        </p:blipFill>
        <p:spPr bwMode="auto">
          <a:xfrm>
            <a:off x="4451279" y="1186961"/>
            <a:ext cx="6919096" cy="39743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EBD955-C1FC-4522-A8D8-1C6BEE8F276C}"/>
              </a:ext>
            </a:extLst>
          </p:cNvPr>
          <p:cNvSpPr/>
          <p:nvPr/>
        </p:nvSpPr>
        <p:spPr>
          <a:xfrm>
            <a:off x="5098293" y="5873459"/>
            <a:ext cx="5733546" cy="576064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프로세스</a:t>
            </a:r>
            <a:r>
              <a:rPr lang="en-US" altLang="ko-KR" sz="1400" b="1" dirty="0">
                <a:solidFill>
                  <a:schemeClr val="tx1"/>
                </a:solidFill>
              </a:rPr>
              <a:t>(CPU)</a:t>
            </a:r>
            <a:r>
              <a:rPr lang="ko-KR" altLang="en-US" sz="1400" b="1" dirty="0">
                <a:solidFill>
                  <a:schemeClr val="tx1"/>
                </a:solidFill>
              </a:rPr>
              <a:t> 스케줄러에 의해 모든 프로세스 상태가 관리됨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A65C227-99BF-48A7-981F-8B65943A9507}"/>
              </a:ext>
            </a:extLst>
          </p:cNvPr>
          <p:cNvSpPr/>
          <p:nvPr/>
        </p:nvSpPr>
        <p:spPr>
          <a:xfrm flipV="1">
            <a:off x="7698675" y="5247516"/>
            <a:ext cx="424305" cy="576064"/>
          </a:xfrm>
          <a:prstGeom prst="downArrow">
            <a:avLst/>
          </a:prstGeom>
          <a:solidFill>
            <a:srgbClr val="FFCC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8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프로세스 스케줄링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D90025-0FDF-4F80-963C-D433FE0C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프로세스 스케줄링이란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현존하는 운영체제는 다중프로그래밍 시스템에서는 여러 개의 프로세스가 시스템 내 존재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개의 프로세스가 시스템에 존재하지만 프로세스를 처리할 </a:t>
            </a:r>
            <a:r>
              <a:rPr lang="en-US" altLang="ko-KR" dirty="0"/>
              <a:t>CPU</a:t>
            </a:r>
            <a:r>
              <a:rPr lang="ko-KR" altLang="en-US" dirty="0"/>
              <a:t>는 한대 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자원을 할당 할 프로세스를 선택해야 함 </a:t>
            </a:r>
            <a:r>
              <a:rPr lang="en-US" altLang="ko-KR" dirty="0">
                <a:solidFill>
                  <a:schemeClr val="accent1"/>
                </a:solidFill>
              </a:rPr>
              <a:t>=&gt;</a:t>
            </a:r>
            <a:r>
              <a:rPr lang="ko-KR" altLang="en-US" dirty="0">
                <a:solidFill>
                  <a:schemeClr val="accent1"/>
                </a:solidFill>
              </a:rPr>
              <a:t>스케줄링</a:t>
            </a:r>
            <a:r>
              <a:rPr lang="en-US" altLang="ko-KR" dirty="0">
                <a:solidFill>
                  <a:schemeClr val="accent1"/>
                </a:solidFill>
              </a:rPr>
              <a:t>(Scheduling)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CPU</a:t>
            </a:r>
            <a:r>
              <a:rPr lang="ko-KR" altLang="en-US" dirty="0"/>
              <a:t>나 자원을 효율적으로 사용하기 위한 정책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프로세스 스케줄링의 목표는 무엇일까</a:t>
            </a:r>
            <a:r>
              <a:rPr lang="en-US" altLang="ko-KR" dirty="0"/>
              <a:t>?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2C71AB-46AA-4100-A909-553AEA86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D88AA0-8DDF-4BB2-BCB2-D50872197C3F}"/>
              </a:ext>
            </a:extLst>
          </p:cNvPr>
          <p:cNvSpPr/>
          <p:nvPr/>
        </p:nvSpPr>
        <p:spPr>
          <a:xfrm>
            <a:off x="1083804" y="4446902"/>
            <a:ext cx="9909316" cy="15576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모든 프로세스가 공유 자원을 골고루 배분 받고 공평성을 유지하며 안정적으로 작동해야 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중요도에 따라 우선순위가 배정되어야 하며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확장성을 고려해 갑작스런 변화에 대응함으로써 전체적인 시스템의 성능을 높여야 함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프로세스 스케줄링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D90025-0FDF-4F80-963C-D433FE0C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ko-KR" altLang="en-US" dirty="0"/>
              <a:t>프로세스 스케줄링의 목적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2C71AB-46AA-4100-A909-553AEA86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BCD3DE2-9024-493D-BFE8-F034EBD5E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82554"/>
              </p:ext>
            </p:extLst>
          </p:nvPr>
        </p:nvGraphicFramePr>
        <p:xfrm>
          <a:off x="1035538" y="1655173"/>
          <a:ext cx="9317502" cy="484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5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</a:rPr>
                        <a:t>공평성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 프로세스가 자원을 공평하게 배정받아야 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자원 배정 과정에서 특정 프로세스가 배제되어서는 안 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어떤 프로세스도 무한 대기 상태가 되지 않아야 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효율성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시스템 자원이 유휴 시간 없이 사용되도록 스케줄링을 해야 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유휴 자원을 사용하려는 프로세스에는 우선권을 주어야 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2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안정성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우선순위를 사용하여 중요 프로세스가 먼저 작동하도록 배정함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시스템 자원을 점유하거나 파괴하려는 프로세스로부터 자원을 보호해야 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6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확장성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프로세스가 증가해도 시스템이 안정적으로 작동하도록 조치해야 함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lvl="1" indent="0" algn="just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시스템 자원이 늘어나는 경우 이 혜택이 시스템에 반영되게 해야 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반응 시간 보장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응답이 없는 경우 사용자는 시스템이 멈춘 것으로 가정하기 때문에 시스템은 적절한 시간 안에 프로세스의 요구에 반응해야 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무한 연기 방지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특정 프로세스의 작업이 무한히 연기되어서는 안 됨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대책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에이징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(aging)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방법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840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프로세스 스케줄링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DD90025-0FDF-4F80-963C-D433FE0C5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45326" cy="4990001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/>
              <a:t>선점형 스케줄링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운영체제가 필요하다고 판단하면 </a:t>
            </a:r>
            <a:r>
              <a:rPr lang="ko-KR" altLang="en-US" sz="1400" dirty="0">
                <a:solidFill>
                  <a:srgbClr val="FF0000"/>
                </a:solidFill>
              </a:rPr>
              <a:t>실행 상태에 있는 프로세스의 작업을 중단시키고 새로운 작업을 시작할 수 있는 방식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하나의 프로세스가 </a:t>
            </a:r>
            <a:r>
              <a:rPr lang="en-US" altLang="ko-KR" sz="1400" dirty="0"/>
              <a:t>CPU</a:t>
            </a:r>
            <a:r>
              <a:rPr lang="ko-KR" altLang="en-US" sz="1400" dirty="0"/>
              <a:t>를 독점할 수 없기 때문에 </a:t>
            </a:r>
            <a:r>
              <a:rPr lang="ko-KR" altLang="en-US" sz="1400" dirty="0">
                <a:solidFill>
                  <a:srgbClr val="FF0000"/>
                </a:solidFill>
              </a:rPr>
              <a:t>빠른 응답 시간을 요구하는 대화형 시스템이나 시분할 시스템에 적합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높은 우선 순위를 가진 프로세스들이 빠른 처리를 요구하는 시스템에서 유용 함</a:t>
            </a:r>
            <a:endParaRPr lang="en-US" altLang="ko-KR" sz="1400" dirty="0"/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문맥 교환으로 인한 오버헤드를 초래할 수 있음</a:t>
            </a:r>
            <a:endParaRPr lang="en-US" altLang="ko-KR" sz="1400" dirty="0"/>
          </a:p>
          <a:p>
            <a:pPr lvl="1" algn="just"/>
            <a:endParaRPr lang="en-US" altLang="ko-KR" dirty="0"/>
          </a:p>
          <a:p>
            <a:pPr algn="just"/>
            <a:r>
              <a:rPr lang="ko-KR" altLang="en-US" dirty="0"/>
              <a:t>비선점형 스케줄링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어떤 프로세스가 실행 상태에 들어가 </a:t>
            </a:r>
            <a:r>
              <a:rPr lang="en-US" altLang="ko-KR" sz="1400" dirty="0"/>
              <a:t>CPU</a:t>
            </a:r>
            <a:r>
              <a:rPr lang="ko-KR" altLang="en-US" sz="1400" dirty="0"/>
              <a:t>를 사용하면 그 </a:t>
            </a:r>
            <a:r>
              <a:rPr lang="ko-KR" altLang="en-US" sz="1400" dirty="0">
                <a:solidFill>
                  <a:srgbClr val="FF0000"/>
                </a:solidFill>
              </a:rPr>
              <a:t>프로세스가 종료되거나 자발적으로 대기 상태에 들어가기 전까지는 계속 실행되는 방식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선점형 스케줄링보다 </a:t>
            </a:r>
            <a:r>
              <a:rPr lang="ko-KR" altLang="en-US" sz="1400" dirty="0">
                <a:solidFill>
                  <a:srgbClr val="FF0000"/>
                </a:solidFill>
              </a:rPr>
              <a:t>스케줄러의 작업량이 적고 문맥 교환에 의한 낭비도 적음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400" dirty="0"/>
              <a:t>CPU </a:t>
            </a:r>
            <a:r>
              <a:rPr lang="ko-KR" altLang="en-US" sz="1400" dirty="0"/>
              <a:t>사용 시간이 긴 프로세스 때문에 </a:t>
            </a:r>
            <a:r>
              <a:rPr lang="en-US" altLang="ko-KR" sz="1400" dirty="0"/>
              <a:t>CPU </a:t>
            </a:r>
            <a:r>
              <a:rPr lang="ko-KR" altLang="en-US" sz="1400" dirty="0"/>
              <a:t>사용 시간이 짧은 여러 프로세스가 오랫동안 기다리게 되어 전체 시스템의 처리율이 떨어짐</a:t>
            </a:r>
            <a:endParaRPr lang="en-US" altLang="ko-KR" sz="1400" dirty="0"/>
          </a:p>
          <a:p>
            <a:pPr lvl="1" algn="just">
              <a:lnSpc>
                <a:spcPct val="150000"/>
              </a:lnSpc>
            </a:pPr>
            <a:r>
              <a:rPr lang="ko-KR" altLang="en-US" sz="1400" dirty="0"/>
              <a:t>과거의 일괄 작업 시스템에서 사용하던 방식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2C71AB-46AA-4100-A909-553AEA86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85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운영체제의 정의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운영체제의 정의</a:t>
            </a:r>
            <a:r>
              <a:rPr lang="en-US" altLang="ko-KR" dirty="0"/>
              <a:t>(OS,</a:t>
            </a:r>
            <a:r>
              <a:rPr lang="ko-KR" altLang="en-US" dirty="0"/>
              <a:t> </a:t>
            </a:r>
            <a:r>
              <a:rPr lang="en-US" altLang="ko-KR" dirty="0"/>
              <a:t>Operating</a:t>
            </a:r>
            <a:r>
              <a:rPr lang="ko-KR" altLang="en-US" dirty="0"/>
              <a:t> </a:t>
            </a:r>
            <a:r>
              <a:rPr lang="en-US" altLang="ko-KR" dirty="0"/>
              <a:t>System)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421E8D-3EEE-4D3A-AA6D-1F8A6027AFF4}"/>
              </a:ext>
            </a:extLst>
          </p:cNvPr>
          <p:cNvSpPr/>
          <p:nvPr/>
        </p:nvSpPr>
        <p:spPr>
          <a:xfrm>
            <a:off x="640024" y="1637258"/>
            <a:ext cx="10990001" cy="2024109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일반 컴퓨터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노트북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스마트폰의 전원을 켜면 가장 먼저 만나게 되는 소프트웨어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H/W</a:t>
            </a:r>
            <a:r>
              <a:rPr lang="ko-KR" altLang="en-US" sz="1400" dirty="0">
                <a:solidFill>
                  <a:schemeClr val="tx1"/>
                </a:solidFill>
              </a:rPr>
              <a:t>를 제어하는 </a:t>
            </a:r>
            <a:r>
              <a:rPr lang="en-US" altLang="ko-KR" sz="1400" dirty="0">
                <a:solidFill>
                  <a:schemeClr val="tx1"/>
                </a:solidFill>
              </a:rPr>
              <a:t>S/W(</a:t>
            </a:r>
            <a:r>
              <a:rPr lang="ko-KR" altLang="en-US" sz="1400" dirty="0">
                <a:solidFill>
                  <a:schemeClr val="tx1"/>
                </a:solidFill>
              </a:rPr>
              <a:t>하드웨어를 효율적으로 사용할 수 있도록 하는 프로그램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응용 프로그램이나 사용자에게 컴퓨터 자원을 사용할 수 있는 인터페이스를 제공하고 그 결과를 돌려주는 시스템소프트웨어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</a:t>
            </a:r>
            <a:r>
              <a:rPr lang="ko-KR" altLang="en-US" sz="1400" dirty="0">
                <a:solidFill>
                  <a:schemeClr val="tx1"/>
                </a:solidFill>
              </a:rPr>
              <a:t>컴퓨터 시스템의 자원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프로세스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기억장치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파일 및 정보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네트워크 및 보호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들을 효율적으로 관리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  </a:t>
            </a:r>
            <a:r>
              <a:rPr lang="ko-KR" altLang="en-US" sz="1400" dirty="0">
                <a:solidFill>
                  <a:schemeClr val="tx1"/>
                </a:solidFill>
              </a:rPr>
              <a:t>사용자가 컴퓨터를 편리하고 효율적으로 사용할 수 환경 제공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CBD77F-BF82-4C0A-A5BB-4D1562E4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9179"/>
          <a:stretch/>
        </p:blipFill>
        <p:spPr>
          <a:xfrm>
            <a:off x="3155117" y="3781887"/>
            <a:ext cx="5598265" cy="283272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1EBC147-B0D5-4576-9BF2-CC279CB5A490}"/>
              </a:ext>
            </a:extLst>
          </p:cNvPr>
          <p:cNvSpPr/>
          <p:nvPr/>
        </p:nvSpPr>
        <p:spPr>
          <a:xfrm>
            <a:off x="3062796" y="5264458"/>
            <a:ext cx="4767309" cy="912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B0A5BA-BC6F-4DA0-8312-100BA0160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091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교착상태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교착 상태는 다른 프로세스와 공유할 수 없는 자원을 사용할 때 발생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DF4B98D4-E308-4544-8D02-F0FDC0D0010B}"/>
              </a:ext>
            </a:extLst>
          </p:cNvPr>
          <p:cNvSpPr txBox="1">
            <a:spLocks/>
          </p:cNvSpPr>
          <p:nvPr/>
        </p:nvSpPr>
        <p:spPr>
          <a:xfrm>
            <a:off x="552450" y="1186961"/>
            <a:ext cx="11077575" cy="499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교착상태 정의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5AA1F0-FFCA-4C97-AA11-0ACDA299772D}"/>
              </a:ext>
            </a:extLst>
          </p:cNvPr>
          <p:cNvSpPr/>
          <p:nvPr/>
        </p:nvSpPr>
        <p:spPr>
          <a:xfrm>
            <a:off x="805232" y="1784414"/>
            <a:ext cx="10591060" cy="736844"/>
          </a:xfrm>
          <a:prstGeom prst="round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08000"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- 2</a:t>
            </a:r>
            <a:r>
              <a:rPr lang="ko-KR" altLang="en-US" sz="1400" dirty="0">
                <a:solidFill>
                  <a:schemeClr val="tx1"/>
                </a:solidFill>
              </a:rPr>
              <a:t>개 이상의 프로세스가 공유 자원을 사용하기 위해 다른 프로세스의 작업이 끝나기만 기다리며 작업을 더 이상 진행하지  못하는 상태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35F1DB-348F-46A7-B3EF-491112C58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0"/>
          <a:stretch/>
        </p:blipFill>
        <p:spPr>
          <a:xfrm>
            <a:off x="521525" y="3885153"/>
            <a:ext cx="5091380" cy="214278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pSpPr/>
          <p:nvPr/>
        </p:nvGrpSpPr>
        <p:grpSpPr>
          <a:xfrm>
            <a:off x="6818050" y="3681960"/>
            <a:ext cx="4429958" cy="2406398"/>
            <a:chOff x="0" y="0"/>
            <a:chExt cx="3456385" cy="224565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0000000-0008-0000-0400-000003000000}"/>
                </a:ext>
              </a:extLst>
            </p:cNvPr>
            <p:cNvSpPr/>
            <p:nvPr/>
          </p:nvSpPr>
          <p:spPr>
            <a:xfrm>
              <a:off x="0" y="759943"/>
              <a:ext cx="903977" cy="7200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프린터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0000000-0008-0000-0400-000004000000}"/>
                </a:ext>
              </a:extLst>
            </p:cNvPr>
            <p:cNvSpPr/>
            <p:nvPr/>
          </p:nvSpPr>
          <p:spPr>
            <a:xfrm>
              <a:off x="2664297" y="747688"/>
              <a:ext cx="792088" cy="72008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/>
                <a:t>파일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000000-0008-0000-0400-000005000000}"/>
                </a:ext>
              </a:extLst>
            </p:cNvPr>
            <p:cNvSpPr/>
            <p:nvPr/>
          </p:nvSpPr>
          <p:spPr>
            <a:xfrm>
              <a:off x="1008113" y="111872"/>
              <a:ext cx="1425758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프로세스 </a:t>
              </a:r>
              <a:r>
                <a:rPr lang="en-US" altLang="ko-KR" sz="1400">
                  <a:solidFill>
                    <a:schemeClr val="tx1"/>
                  </a:solidFill>
                </a:rPr>
                <a:t>A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000000-0008-0000-0400-000006000000}"/>
                </a:ext>
              </a:extLst>
            </p:cNvPr>
            <p:cNvSpPr/>
            <p:nvPr/>
          </p:nvSpPr>
          <p:spPr>
            <a:xfrm>
              <a:off x="1008113" y="1696048"/>
              <a:ext cx="1425758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프로세스 </a:t>
              </a:r>
              <a:r>
                <a:rPr lang="en-US" altLang="ko-KR" sz="1400">
                  <a:solidFill>
                    <a:schemeClr val="tx1"/>
                  </a:solidFill>
                </a:rPr>
                <a:t>B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00000000-0008-0000-0400-000007000000}"/>
                </a:ext>
              </a:extLst>
            </p:cNvPr>
            <p:cNvCxnSpPr>
              <a:stCxn id="11" idx="0"/>
              <a:endCxn id="12" idx="3"/>
            </p:cNvCxnSpPr>
            <p:nvPr/>
          </p:nvCxnSpPr>
          <p:spPr>
            <a:xfrm rot="16200000" flipV="1">
              <a:off x="2519208" y="206555"/>
              <a:ext cx="455796" cy="6264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0000000-0008-0000-0400-000008000000}"/>
                </a:ext>
              </a:extLst>
            </p:cNvPr>
            <p:cNvCxnSpPr>
              <a:stCxn id="12" idx="1"/>
              <a:endCxn id="10" idx="0"/>
            </p:cNvCxnSpPr>
            <p:nvPr/>
          </p:nvCxnSpPr>
          <p:spPr>
            <a:xfrm rot="10800000" flipV="1">
              <a:off x="451989" y="291892"/>
              <a:ext cx="556124" cy="468050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00000000-0008-0000-0400-000009000000}"/>
                </a:ext>
              </a:extLst>
            </p:cNvPr>
            <p:cNvCxnSpPr>
              <a:stCxn id="13" idx="3"/>
              <a:endCxn id="11" idx="4"/>
            </p:cNvCxnSpPr>
            <p:nvPr/>
          </p:nvCxnSpPr>
          <p:spPr>
            <a:xfrm flipV="1">
              <a:off x="2433871" y="1467768"/>
              <a:ext cx="626470" cy="4083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00000000-0008-0000-0400-00000A000000}"/>
                </a:ext>
              </a:extLst>
            </p:cNvPr>
            <p:cNvCxnSpPr>
              <a:stCxn id="10" idx="4"/>
              <a:endCxn id="13" idx="1"/>
            </p:cNvCxnSpPr>
            <p:nvPr/>
          </p:nvCxnSpPr>
          <p:spPr>
            <a:xfrm rot="16200000" flipH="1">
              <a:off x="532029" y="1399983"/>
              <a:ext cx="396046" cy="55612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00000000-0008-0000-0400-00000B000000}"/>
                </a:ext>
              </a:extLst>
            </p:cNvPr>
            <p:cNvSpPr txBox="1"/>
            <p:nvPr/>
          </p:nvSpPr>
          <p:spPr>
            <a:xfrm>
              <a:off x="504057" y="0"/>
              <a:ext cx="576064" cy="28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/>
                <a:t>대기</a:t>
              </a:r>
            </a:p>
          </p:txBody>
        </p:sp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00000000-0008-0000-0400-00000C000000}"/>
                </a:ext>
              </a:extLst>
            </p:cNvPr>
            <p:cNvSpPr txBox="1"/>
            <p:nvPr/>
          </p:nvSpPr>
          <p:spPr>
            <a:xfrm>
              <a:off x="2534108" y="8855"/>
              <a:ext cx="576064" cy="28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/>
                <a:t>점유</a:t>
              </a: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00000000-0008-0000-0400-00000D000000}"/>
                </a:ext>
              </a:extLst>
            </p:cNvPr>
            <p:cNvSpPr txBox="1"/>
            <p:nvPr/>
          </p:nvSpPr>
          <p:spPr>
            <a:xfrm>
              <a:off x="432049" y="1940672"/>
              <a:ext cx="576064" cy="28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/>
                <a:t>점유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00000000-0008-0000-0400-00000E000000}"/>
                </a:ext>
              </a:extLst>
            </p:cNvPr>
            <p:cNvSpPr txBox="1"/>
            <p:nvPr/>
          </p:nvSpPr>
          <p:spPr>
            <a:xfrm>
              <a:off x="2505911" y="1958434"/>
              <a:ext cx="576064" cy="28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/>
                <a:t>대기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CB18CE-CBD9-49D8-9E59-33C81204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4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교착상태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DF4B98D4-E308-4544-8D02-F0FDC0D0010B}"/>
              </a:ext>
            </a:extLst>
          </p:cNvPr>
          <p:cNvSpPr txBox="1">
            <a:spLocks/>
          </p:cNvSpPr>
          <p:nvPr/>
        </p:nvSpPr>
        <p:spPr>
          <a:xfrm>
            <a:off x="552450" y="1186961"/>
            <a:ext cx="11077575" cy="499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교착상태 필요조건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다음 </a:t>
            </a:r>
            <a:r>
              <a:rPr lang="en-US" altLang="ko-KR" dirty="0"/>
              <a:t>4</a:t>
            </a:r>
            <a:r>
              <a:rPr lang="ko-KR" altLang="en-US" dirty="0"/>
              <a:t>가지 조건이 모두 발생해야만 교착상태 발생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가지 중 단 한가지라도 만족하지 않으면 교착상태가 발생하지 않음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903B037-FC24-46AE-AF41-2DF1D1039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268904"/>
              </p:ext>
            </p:extLst>
          </p:nvPr>
        </p:nvGraphicFramePr>
        <p:xfrm>
          <a:off x="838200" y="3119208"/>
          <a:ext cx="10498584" cy="2135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578">
                  <a:extLst>
                    <a:ext uri="{9D8B030D-6E8A-4147-A177-3AD203B41FA5}">
                      <a16:colId xmlns:a16="http://schemas.microsoft.com/office/drawing/2014/main" val="225733020"/>
                    </a:ext>
                  </a:extLst>
                </a:gridCol>
                <a:gridCol w="7955006">
                  <a:extLst>
                    <a:ext uri="{9D8B030D-6E8A-4147-A177-3AD203B41FA5}">
                      <a16:colId xmlns:a16="http://schemas.microsoft.com/office/drawing/2014/main" val="793830656"/>
                    </a:ext>
                  </a:extLst>
                </a:gridCol>
              </a:tblGrid>
              <a:tr h="5117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상호 배제</a:t>
                      </a:r>
                      <a:r>
                        <a:rPr lang="en-US" altLang="ko-KR" sz="1400" dirty="0"/>
                        <a:t>(mutual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exclusion)</a:t>
                      </a:r>
                      <a:r>
                        <a:rPr lang="ko-KR" altLang="en-US" sz="1400" b="1" dirty="0"/>
                        <a:t>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 프로세스가 사용하는 자원은 다른 프로세스와 공유할 수 없는 배타적인 자원이어야 함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359426"/>
                  </a:ext>
                </a:extLst>
              </a:tr>
              <a:tr h="550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err="1"/>
                        <a:t>비선점</a:t>
                      </a:r>
                      <a:r>
                        <a:rPr lang="en-US" altLang="ko-KR" sz="1400" dirty="0"/>
                        <a:t>(non-preemptive)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한 프로세스가 사용 중인 자원은 중간에 다른 프로세스가 빼앗을 수 없는 </a:t>
                      </a:r>
                      <a:r>
                        <a:rPr lang="ko-KR" altLang="en-US" sz="1400" dirty="0" err="1"/>
                        <a:t>비선점</a:t>
                      </a:r>
                      <a:r>
                        <a:rPr lang="ko-KR" altLang="en-US" sz="1400" dirty="0"/>
                        <a:t> 자원이어야 함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870145"/>
                  </a:ext>
                </a:extLst>
              </a:tr>
              <a:tr h="547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점유와 대기</a:t>
                      </a:r>
                      <a:r>
                        <a:rPr lang="en-US" altLang="ko-KR" sz="1400" dirty="0"/>
                        <a:t>(hold and wait)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프로세스가 어떤 자원을 할당 받은 상태에서 다른 자원을 기다리는 상태여야 함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4723837"/>
                  </a:ext>
                </a:extLst>
              </a:tr>
              <a:tr h="5255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원형 대기</a:t>
                      </a:r>
                      <a:r>
                        <a:rPr lang="en-US" altLang="ko-KR" sz="1400" dirty="0"/>
                        <a:t>(circular wait)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점유와 대기를 하는 프로세스 간의 관계가 원을 이루어야 함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866537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38EF89-3A76-48F5-9CE2-1048CB0D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40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교착상태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DF4B98D4-E308-4544-8D02-F0FDC0D0010B}"/>
              </a:ext>
            </a:extLst>
          </p:cNvPr>
          <p:cNvSpPr txBox="1">
            <a:spLocks/>
          </p:cNvSpPr>
          <p:nvPr/>
        </p:nvSpPr>
        <p:spPr>
          <a:xfrm>
            <a:off x="552450" y="1186961"/>
            <a:ext cx="11087100" cy="5515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교착상태 해결방안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교착 상태 예방</a:t>
            </a:r>
            <a:r>
              <a:rPr lang="en-US" altLang="ko-KR" dirty="0"/>
              <a:t>(prevention)</a:t>
            </a:r>
            <a:r>
              <a:rPr lang="ko-KR" altLang="en-US" dirty="0"/>
              <a:t> 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교착 상태를 유발하는 </a:t>
            </a:r>
            <a:r>
              <a:rPr lang="ko-KR" altLang="en-US" dirty="0">
                <a:solidFill>
                  <a:schemeClr val="accent1"/>
                </a:solidFill>
              </a:rPr>
              <a:t>네 가지 조건이 일어나지 않도록 제약을 가하는 방법</a:t>
            </a:r>
            <a:r>
              <a:rPr lang="ko-KR" altLang="en-US" dirty="0"/>
              <a:t>으로 실효성이 적음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 err="1"/>
              <a:t>상호배재</a:t>
            </a:r>
            <a:r>
              <a:rPr lang="ko-KR" altLang="en-US" dirty="0"/>
              <a:t> 제거 </a:t>
            </a:r>
            <a:r>
              <a:rPr lang="en-US" altLang="ko-KR" dirty="0"/>
              <a:t>: </a:t>
            </a:r>
            <a:r>
              <a:rPr lang="ko-KR" altLang="en-US" dirty="0"/>
              <a:t>모든 자원의 공유를 허용</a:t>
            </a:r>
            <a:r>
              <a:rPr lang="en-US" altLang="ko-KR" dirty="0"/>
              <a:t>(</a:t>
            </a:r>
            <a:r>
              <a:rPr lang="ko-KR" altLang="en-US" dirty="0"/>
              <a:t>현실적으로 불가능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ko-KR" altLang="en-US" dirty="0" err="1"/>
              <a:t>비선점</a:t>
            </a:r>
            <a:r>
              <a:rPr lang="ko-KR" altLang="en-US" dirty="0"/>
              <a:t> 제거 </a:t>
            </a:r>
            <a:r>
              <a:rPr lang="en-US" altLang="ko-KR" dirty="0"/>
              <a:t>: </a:t>
            </a:r>
            <a:r>
              <a:rPr lang="ko-KR" altLang="en-US" dirty="0"/>
              <a:t>모든 자원의 선점을 허용</a:t>
            </a:r>
            <a:r>
              <a:rPr lang="en-US" altLang="ko-KR" dirty="0"/>
              <a:t>, </a:t>
            </a:r>
            <a:r>
              <a:rPr lang="ko-KR" altLang="en-US" dirty="0"/>
              <a:t>프로세스가 할당 받을 수 없는 자원을 요청할 때</a:t>
            </a:r>
            <a:r>
              <a:rPr lang="en-US" altLang="ko-KR" dirty="0"/>
              <a:t>, </a:t>
            </a:r>
            <a:r>
              <a:rPr lang="ko-KR" altLang="en-US" dirty="0"/>
              <a:t>가지고 있던 모든 자원을 반납하고 작업 취소</a:t>
            </a:r>
            <a:r>
              <a:rPr lang="en-US" altLang="ko-KR" dirty="0"/>
              <a:t>(</a:t>
            </a:r>
            <a:r>
              <a:rPr lang="ko-KR" altLang="en-US" dirty="0"/>
              <a:t>비현실적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점유와 대기 제거 </a:t>
            </a:r>
            <a:r>
              <a:rPr lang="en-US" altLang="ko-KR" dirty="0"/>
              <a:t>: </a:t>
            </a:r>
            <a:r>
              <a:rPr lang="ko-KR" altLang="en-US" dirty="0"/>
              <a:t>필요한 자원을 한 번에 모두 할당</a:t>
            </a:r>
            <a:r>
              <a:rPr lang="en-US" altLang="ko-KR" dirty="0"/>
              <a:t>(</a:t>
            </a:r>
            <a:r>
              <a:rPr lang="ko-KR" altLang="en-US" dirty="0"/>
              <a:t>자원 낭비 발생</a:t>
            </a:r>
            <a:r>
              <a:rPr lang="en-US" altLang="ko-KR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원형 대기 제거 </a:t>
            </a:r>
            <a:r>
              <a:rPr lang="en-US" altLang="ko-KR" dirty="0"/>
              <a:t>:</a:t>
            </a:r>
            <a:r>
              <a:rPr lang="ko-KR" altLang="en-US" dirty="0"/>
              <a:t> 자원들에게 순서를 부여</a:t>
            </a:r>
            <a:r>
              <a:rPr lang="en-US" altLang="ko-KR" dirty="0"/>
              <a:t>, </a:t>
            </a:r>
            <a:r>
              <a:rPr lang="ko-KR" altLang="en-US" dirty="0"/>
              <a:t>프로세스는 순서의 증가 방향으로만 자원을 요청할 수 있음</a:t>
            </a:r>
            <a:r>
              <a:rPr lang="en-US" altLang="ko-KR" dirty="0"/>
              <a:t>(</a:t>
            </a:r>
            <a:r>
              <a:rPr lang="ko-KR" altLang="en-US" dirty="0"/>
              <a:t>자원 낭비 발생</a:t>
            </a:r>
            <a:r>
              <a:rPr lang="en-US" altLang="ko-KR" dirty="0"/>
              <a:t>)</a:t>
            </a: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b="1" dirty="0"/>
              <a:t>교착 상태 회피</a:t>
            </a:r>
            <a:r>
              <a:rPr lang="en-US" altLang="ko-KR" dirty="0"/>
              <a:t>(avoidance)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교착상태가</a:t>
            </a:r>
            <a:r>
              <a:rPr lang="en-US" altLang="ko-KR" dirty="0"/>
              <a:t> </a:t>
            </a:r>
            <a:r>
              <a:rPr lang="ko-KR" altLang="en-US" dirty="0"/>
              <a:t>발생하지 않도록 </a:t>
            </a:r>
            <a:r>
              <a:rPr lang="ko-KR" altLang="en-US" dirty="0">
                <a:solidFill>
                  <a:schemeClr val="accent1"/>
                </a:solidFill>
              </a:rPr>
              <a:t>자원 할당량을 조절하여 교착 상태를 회피</a:t>
            </a:r>
            <a:r>
              <a:rPr lang="ko-KR" altLang="en-US" dirty="0"/>
              <a:t>하는 방식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교착 상태가 발생하지 않는 범위 내에서만 자원을 할당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교착 상태가 발생하는 범위에 있으면 프로세스를 대기시킴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할당되는 자원의 수를 조절하여 교착 상태를 피함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DB70B9-37EC-4AB0-BAD7-3ED639C7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9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교착상태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57300" lvl="2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DF4B98D4-E308-4544-8D02-F0FDC0D0010B}"/>
              </a:ext>
            </a:extLst>
          </p:cNvPr>
          <p:cNvSpPr txBox="1">
            <a:spLocks/>
          </p:cNvSpPr>
          <p:nvPr/>
        </p:nvSpPr>
        <p:spPr>
          <a:xfrm>
            <a:off x="552450" y="1186961"/>
            <a:ext cx="11290362" cy="5515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/>
              <a:t>교착상태 해결방안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b="1" dirty="0"/>
              <a:t>교착 상태 검출</a:t>
            </a:r>
            <a:r>
              <a:rPr lang="en-US" altLang="ko-KR" dirty="0"/>
              <a:t>(detection)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가장 현실적인 교착상태 해결방안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/>
              <a:t>교착 상태 검출은 </a:t>
            </a:r>
            <a:r>
              <a:rPr lang="ko-KR" altLang="en-US" dirty="0">
                <a:solidFill>
                  <a:schemeClr val="accent1"/>
                </a:solidFill>
              </a:rPr>
              <a:t>어떤 제약을 가하지 않고 교착 상태가 발생하는지 살펴보는 방식</a:t>
            </a:r>
            <a:r>
              <a:rPr lang="ko-KR" altLang="en-US" dirty="0"/>
              <a:t>으로 만약 교착 상태가 발생하면 교착 상태 회복 단계가 진행됨</a:t>
            </a:r>
            <a:endParaRPr lang="en-US" altLang="ko-KR" dirty="0"/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b="1" dirty="0"/>
              <a:t>교착상태 회복</a:t>
            </a:r>
            <a:r>
              <a:rPr lang="en-US" altLang="ko-KR" b="1" dirty="0"/>
              <a:t>(recovery</a:t>
            </a:r>
            <a:r>
              <a:rPr lang="en-US" altLang="ko-KR" dirty="0"/>
              <a:t>)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2" algn="just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교착상태를 일으킨 프로세스를 종료</a:t>
            </a:r>
            <a:r>
              <a:rPr lang="ko-KR" altLang="en-US" dirty="0"/>
              <a:t>하거나 </a:t>
            </a:r>
            <a:r>
              <a:rPr lang="ko-KR" altLang="en-US" dirty="0">
                <a:solidFill>
                  <a:schemeClr val="accent1"/>
                </a:solidFill>
              </a:rPr>
              <a:t>교착상태의 프로세스에 할당된 자원을 선점하여 프로세스나 자원을 회복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marL="1371600" lvl="3" indent="0" algn="just">
              <a:lnSpc>
                <a:spcPct val="150000"/>
              </a:lnSpc>
              <a:buNone/>
            </a:pPr>
            <a:r>
              <a:rPr lang="ko-KR" altLang="en-US" sz="1400" dirty="0">
                <a:sym typeface="Wingdings" panose="05000000000000000000" pitchFamily="2" charset="2"/>
              </a:rPr>
              <a:t> </a:t>
            </a:r>
            <a:r>
              <a:rPr lang="ko-KR" altLang="en-US" sz="1400" dirty="0"/>
              <a:t>교착 상태를 일으킨 모든 프로세스를 동시에 종료</a:t>
            </a:r>
            <a:endParaRPr lang="en-US" altLang="ko-KR" sz="1400" dirty="0"/>
          </a:p>
          <a:p>
            <a:pPr marL="1371600" lvl="3" indent="0" algn="just">
              <a:lnSpc>
                <a:spcPct val="150000"/>
              </a:lnSpc>
              <a:buNone/>
            </a:pPr>
            <a:r>
              <a:rPr lang="ko-KR" altLang="en-US" sz="1400" dirty="0">
                <a:sym typeface="Wingdings" panose="05000000000000000000" pitchFamily="2" charset="2"/>
              </a:rPr>
              <a:t> </a:t>
            </a:r>
            <a:r>
              <a:rPr lang="ko-KR" altLang="en-US" sz="1400" dirty="0"/>
              <a:t>교착 상태를 일으킨 프로세스 중 하나를 골라 순서대로 종료</a:t>
            </a:r>
            <a:endParaRPr lang="en-US" altLang="ko-KR" sz="1400" dirty="0"/>
          </a:p>
          <a:p>
            <a:pPr marL="1714500" lvl="3" indent="-342900" algn="just">
              <a:lnSpc>
                <a:spcPct val="150000"/>
              </a:lnSpc>
              <a:buFont typeface="+mj-ea"/>
              <a:buAutoNum type="circleNumDbPlain"/>
            </a:pPr>
            <a:endParaRPr lang="en-US" altLang="ko-KR" sz="4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F8F05C-1B8C-4BF9-BE5D-50C13A17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68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기억장치 계층 구조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계층구조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E47039-8D6A-4952-BED2-4F05D9DB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82" y="2192784"/>
            <a:ext cx="5048183" cy="3598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44B93C-7EFF-40D7-A942-3E06A53F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73" y="2277314"/>
            <a:ext cx="4703027" cy="3513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A5D2ED-F0FA-43EA-AD88-6579A537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4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기억장치 관리 전략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기억장치 관리 전략의 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보조기억장치의 프로그램을 주기억장치에 적재 시키는 시기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적재 위치 등을 지정</a:t>
            </a:r>
            <a:r>
              <a:rPr lang="ko-KR" altLang="en-US" dirty="0"/>
              <a:t>하는 것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한정된 주기억장치의 공간을 효율적으로 사용하기 위한 것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1CB214-CB1F-4B96-A74B-34D3E893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3" y="2798087"/>
            <a:ext cx="9376494" cy="32457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C985DD2-5789-41F6-8598-20B8AA7C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98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기억장치 관리 전략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단편화의 정의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프로그램들의 크기와 주기억장치의 크기가 다름으로 발생</a:t>
            </a:r>
            <a:r>
              <a:rPr lang="ko-KR" altLang="en-US" dirty="0"/>
              <a:t>하는 현상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/>
                </a:solidFill>
              </a:rPr>
              <a:t>사용되지 않고 남는 기억장치의 빈 공간 조각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단편화 해결방법</a:t>
            </a:r>
            <a:endParaRPr lang="en-US" altLang="ko-KR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514C8FBD-319A-46FB-86D9-842158BC2A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416394"/>
              </p:ext>
            </p:extLst>
          </p:nvPr>
        </p:nvGraphicFramePr>
        <p:xfrm>
          <a:off x="930793" y="2416297"/>
          <a:ext cx="6890435" cy="17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2E6A2A55-A33D-4348-B201-EC8993BC0F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868493"/>
              </p:ext>
            </p:extLst>
          </p:nvPr>
        </p:nvGraphicFramePr>
        <p:xfrm>
          <a:off x="930792" y="4794615"/>
          <a:ext cx="6890435" cy="1752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4FD797C-3D93-4E37-8049-4E3C48FE243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5161"/>
          <a:stretch/>
        </p:blipFill>
        <p:spPr>
          <a:xfrm>
            <a:off x="8190044" y="3009530"/>
            <a:ext cx="2500717" cy="21303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5D455C-A401-4638-9C7A-7C042857D52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854" b="38527"/>
          <a:stretch/>
        </p:blipFill>
        <p:spPr>
          <a:xfrm>
            <a:off x="8190044" y="5276154"/>
            <a:ext cx="3639844" cy="10860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67325F-DD3B-43FF-9033-27D1ADCB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1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UNIX </a:t>
            </a:r>
            <a:r>
              <a:rPr lang="ko-KR" altLang="en-US" dirty="0"/>
              <a:t>시스템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UNIX </a:t>
            </a:r>
            <a:r>
              <a:rPr lang="ko-KR" altLang="en-US" dirty="0"/>
              <a:t>시스템 특징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시분할 시스템을 위해 설계된 </a:t>
            </a:r>
            <a:r>
              <a:rPr lang="ko-KR" altLang="en-US" dirty="0">
                <a:solidFill>
                  <a:schemeClr val="accent1"/>
                </a:solidFill>
              </a:rPr>
              <a:t>대화식 운영체제</a:t>
            </a:r>
            <a:endParaRPr lang="en-US" altLang="ko-KR" dirty="0">
              <a:solidFill>
                <a:schemeClr val="accent1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사용자에게 명령어를 </a:t>
            </a:r>
            <a:r>
              <a:rPr lang="ko-KR" altLang="en-US" dirty="0" err="1">
                <a:solidFill>
                  <a:schemeClr val="accent1"/>
                </a:solidFill>
              </a:rPr>
              <a:t>입력받기</a:t>
            </a:r>
            <a:r>
              <a:rPr lang="ko-KR" altLang="en-US" dirty="0">
                <a:solidFill>
                  <a:schemeClr val="accent1"/>
                </a:solidFill>
              </a:rPr>
              <a:t> 위해 쉘 화면에 명령어 기술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대부분 코드가 </a:t>
            </a:r>
            <a:r>
              <a:rPr lang="en-US" altLang="ko-KR" dirty="0">
                <a:solidFill>
                  <a:schemeClr val="accent1"/>
                </a:solidFill>
              </a:rPr>
              <a:t>C</a:t>
            </a:r>
            <a:r>
              <a:rPr lang="ko-KR" altLang="en-US" dirty="0">
                <a:solidFill>
                  <a:schemeClr val="accent1"/>
                </a:solidFill>
              </a:rPr>
              <a:t>언어로 기술</a:t>
            </a:r>
            <a:r>
              <a:rPr lang="ko-KR" altLang="en-US" dirty="0"/>
              <a:t>되어 있음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소스를 누구나 볼 수 있도록 공개된</a:t>
            </a:r>
            <a:r>
              <a:rPr lang="ko-KR" altLang="en-US" dirty="0">
                <a:solidFill>
                  <a:schemeClr val="accent1"/>
                </a:solidFill>
              </a:rPr>
              <a:t> 개방형 시스템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다중 사용자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다중 작업</a:t>
            </a:r>
            <a:r>
              <a:rPr lang="ko-KR" altLang="en-US" dirty="0"/>
              <a:t>을 지원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이식성이 좋음</a:t>
            </a:r>
            <a:r>
              <a:rPr lang="en-US" altLang="ko-KR" dirty="0"/>
              <a:t>(PC</a:t>
            </a:r>
            <a:r>
              <a:rPr lang="ko-KR" altLang="en-US" dirty="0"/>
              <a:t>에서 부터 슈퍼 컴퓨터까지 하드웨어의 종류에 상관없이 운영됨</a:t>
            </a:r>
            <a:r>
              <a:rPr lang="en-US" altLang="ko-KR" dirty="0"/>
              <a:t>)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계층적의 파일 시스템</a:t>
            </a:r>
            <a:r>
              <a:rPr lang="en-US" altLang="ko-KR" dirty="0"/>
              <a:t>(</a:t>
            </a:r>
            <a:r>
              <a:rPr lang="ko-KR" altLang="en-US" dirty="0"/>
              <a:t>트리구조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다양한 유틸리티 프로그램</a:t>
            </a:r>
            <a:r>
              <a:rPr lang="ko-KR" altLang="en-US" dirty="0"/>
              <a:t>들이 존재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파일 생성 및 삭제 기능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보호 기능</a:t>
            </a:r>
            <a:r>
              <a:rPr lang="ko-KR" altLang="en-US" dirty="0"/>
              <a:t>을 가지고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 소유자</a:t>
            </a:r>
            <a:r>
              <a:rPr lang="en-US" altLang="ko-KR" dirty="0"/>
              <a:t>, </a:t>
            </a:r>
            <a:r>
              <a:rPr lang="ko-KR" altLang="en-US" dirty="0"/>
              <a:t>그룹 및 그 외 </a:t>
            </a:r>
            <a:r>
              <a:rPr lang="ko-KR" altLang="en-US" dirty="0">
                <a:solidFill>
                  <a:schemeClr val="accent1"/>
                </a:solidFill>
              </a:rPr>
              <a:t>다른 사람들로부터 사용자를 구분하여 파일을 보호</a:t>
            </a:r>
            <a:endParaRPr lang="en-US" altLang="ko-KR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880AF9-6E03-4721-9850-757B8BAD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460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UNIX </a:t>
            </a:r>
            <a:r>
              <a:rPr lang="ko-KR" altLang="en-US" dirty="0"/>
              <a:t>시스템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UNIX </a:t>
            </a:r>
            <a:r>
              <a:rPr lang="ko-KR" altLang="en-US" dirty="0"/>
              <a:t>시스템 구성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커널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UNIX</a:t>
            </a:r>
            <a:r>
              <a:rPr lang="ko-KR" altLang="en-US" dirty="0"/>
              <a:t>의 가장 핵심적인 부분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컴퓨터가 부팅될 때 주기억장치에 적재된 후 상주하면서 실행됨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하드웨어를 보호하고 응용</a:t>
            </a:r>
            <a:r>
              <a:rPr lang="en-US" altLang="ko-KR" dirty="0"/>
              <a:t> </a:t>
            </a:r>
            <a:r>
              <a:rPr lang="ko-KR" altLang="en-US" dirty="0"/>
              <a:t>프로그램에게 다양한 서비스를 제공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dirty="0"/>
              <a:t>프로세스 관리</a:t>
            </a:r>
            <a:r>
              <a:rPr lang="en-US" altLang="ko-KR" dirty="0"/>
              <a:t>, </a:t>
            </a:r>
            <a:r>
              <a:rPr lang="ko-KR" altLang="en-US" dirty="0"/>
              <a:t>기억장치 관리</a:t>
            </a:r>
            <a:r>
              <a:rPr lang="en-US" altLang="ko-KR" dirty="0"/>
              <a:t>, </a:t>
            </a:r>
            <a:r>
              <a:rPr lang="ko-KR" altLang="en-US" dirty="0"/>
              <a:t>파일 관리</a:t>
            </a:r>
            <a:r>
              <a:rPr lang="en-US" altLang="ko-KR" dirty="0"/>
              <a:t>, </a:t>
            </a:r>
            <a:r>
              <a:rPr lang="ko-KR" altLang="en-US" dirty="0"/>
              <a:t>입출력 </a:t>
            </a:r>
            <a:r>
              <a:rPr lang="ko-KR" altLang="en-US" dirty="0" err="1"/>
              <a:t>관리등을</a:t>
            </a:r>
            <a:r>
              <a:rPr lang="ko-KR" altLang="en-US" dirty="0"/>
              <a:t> 수행함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쉘</a:t>
            </a:r>
            <a:r>
              <a:rPr lang="en-US" altLang="ko-KR" dirty="0"/>
              <a:t>(Shell)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사용자의 명령어를 인식하여 프로그램을 호출하고 명령을 수행하는 명령어 해석기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dirty="0"/>
              <a:t>시스템과 </a:t>
            </a:r>
            <a:r>
              <a:rPr lang="ko-KR" altLang="en-US" dirty="0" err="1"/>
              <a:t>사용자간의</a:t>
            </a:r>
            <a:r>
              <a:rPr lang="ko-KR" altLang="en-US" dirty="0"/>
              <a:t> 인터페이스를 담당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circleNumDbPlain"/>
            </a:pPr>
            <a:r>
              <a:rPr lang="ko-KR" altLang="en-US" dirty="0"/>
              <a:t>유틸리티</a:t>
            </a:r>
            <a:r>
              <a:rPr lang="en-US" altLang="ko-KR" dirty="0"/>
              <a:t>(Utility)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일반 사용자가 작성한 응용 프로그램을 처리하는데 사용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운영체제가 지원하는 사용자 프로그램을 말함</a:t>
            </a:r>
            <a:r>
              <a:rPr lang="en-US" altLang="ko-KR" dirty="0"/>
              <a:t>(</a:t>
            </a:r>
            <a:r>
              <a:rPr lang="ko-KR" altLang="en-US" dirty="0"/>
              <a:t>문서편집기</a:t>
            </a:r>
            <a:r>
              <a:rPr lang="en-US" altLang="ko-KR" dirty="0"/>
              <a:t>, </a:t>
            </a:r>
            <a:r>
              <a:rPr lang="ko-KR" altLang="en-US" dirty="0"/>
              <a:t>데이터베이스 관리</a:t>
            </a:r>
            <a:r>
              <a:rPr lang="en-US" altLang="ko-KR" dirty="0"/>
              <a:t>, </a:t>
            </a:r>
            <a:r>
              <a:rPr lang="ko-KR" altLang="en-US" dirty="0"/>
              <a:t>컴파일러</a:t>
            </a:r>
            <a:r>
              <a:rPr lang="en-US" altLang="ko-KR" dirty="0"/>
              <a:t>, </a:t>
            </a:r>
            <a:r>
              <a:rPr lang="ko-KR" altLang="en-US" dirty="0"/>
              <a:t>네트워크 응용프로그램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D5C72E-997B-4252-905C-96025BC4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71" y="274516"/>
            <a:ext cx="4107088" cy="36637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4986FC-CF02-4EBD-96A1-457A3A5A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102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분산처리 시스템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분산처리 시스템의 특징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1"/>
                </a:solidFill>
              </a:rPr>
              <a:t>하나의 대형 컴퓨터에서 수행하던 일들을 지역적으로 분산된 여러 개의 소형 컴퓨터에 분담</a:t>
            </a:r>
            <a:r>
              <a:rPr lang="ko-KR" altLang="en-US" dirty="0"/>
              <a:t>시켜 수행함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1"/>
                </a:solidFill>
              </a:rPr>
              <a:t>독립적인 처리 능력을 가진 컴퓨터 시스템을 통신망으로 연결</a:t>
            </a:r>
            <a:r>
              <a:rPr lang="ko-KR" altLang="en-US" dirty="0"/>
              <a:t>한 시스템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dirty="0"/>
              <a:t>원격에 있는 자원을 마치 지역 자원인 것처럼 쉽게 접근하여 사용할 수 있은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분산 운영체제의 목적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1F566A6-A437-4F95-A3CA-F3E1243623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576243"/>
              </p:ext>
            </p:extLst>
          </p:nvPr>
        </p:nvGraphicFramePr>
        <p:xfrm>
          <a:off x="1017057" y="3507604"/>
          <a:ext cx="9778190" cy="2874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500376-4707-4FE5-86FE-E7FC4354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0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운영체제의 역할 및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운영체제의 역할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5421E8D-3EEE-4D3A-AA6D-1F8A6027AFF4}"/>
              </a:ext>
            </a:extLst>
          </p:cNvPr>
          <p:cNvSpPr/>
          <p:nvPr/>
        </p:nvSpPr>
        <p:spPr>
          <a:xfrm>
            <a:off x="1010871" y="1709549"/>
            <a:ext cx="10342929" cy="3238372"/>
          </a:xfrm>
          <a:prstGeom prst="roundRect">
            <a:avLst>
              <a:gd name="adj" fmla="val 12279"/>
            </a:avLst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2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</a:rPr>
              <a:t>다른 응용 프로그램이 유용한 작업을 할 수 있도록 환경 마련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프로세스</a:t>
            </a:r>
            <a:r>
              <a:rPr lang="en-US" altLang="ko-KR" sz="1400" dirty="0">
                <a:solidFill>
                  <a:schemeClr val="tx1"/>
                </a:solidFill>
              </a:rPr>
              <a:t>(CPU), </a:t>
            </a:r>
            <a:r>
              <a:rPr lang="ko-KR" altLang="en-US" sz="1400" dirty="0">
                <a:solidFill>
                  <a:schemeClr val="tx1"/>
                </a:solidFill>
              </a:rPr>
              <a:t>기억장치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입출력 장치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파일등의 </a:t>
            </a:r>
            <a:r>
              <a:rPr lang="ko-KR" altLang="en-US" sz="1400" dirty="0">
                <a:solidFill>
                  <a:srgbClr val="FF0000"/>
                </a:solidFill>
              </a:rPr>
              <a:t>자원관리 및 자원 보호</a:t>
            </a:r>
          </a:p>
          <a:p>
            <a:pPr lvl="1">
              <a:lnSpc>
                <a:spcPct val="2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자원관리를 위해 </a:t>
            </a:r>
            <a:r>
              <a:rPr lang="ko-KR" altLang="en-US" sz="1400" dirty="0">
                <a:solidFill>
                  <a:srgbClr val="FF0000"/>
                </a:solidFill>
              </a:rPr>
              <a:t>자원의 스케줄링</a:t>
            </a:r>
            <a:r>
              <a:rPr lang="ko-KR" altLang="en-US" sz="1400" dirty="0">
                <a:solidFill>
                  <a:schemeClr val="tx1"/>
                </a:solidFill>
              </a:rPr>
              <a:t> 기능을 제공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여러 사용자가 자원을 효율적으로 나누어 사용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사용자와 시스템 간의 </a:t>
            </a:r>
            <a:r>
              <a:rPr lang="ko-KR" altLang="en-US" sz="1400" dirty="0">
                <a:solidFill>
                  <a:srgbClr val="FF0000"/>
                </a:solidFill>
              </a:rPr>
              <a:t>편리한 인터페이스</a:t>
            </a:r>
            <a:r>
              <a:rPr lang="ko-KR" altLang="en-US" sz="1400" dirty="0">
                <a:solidFill>
                  <a:schemeClr val="tx1"/>
                </a:solidFill>
              </a:rPr>
              <a:t> 제공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내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외부 인터페이스 제공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</a:rPr>
              <a:t>시스템</a:t>
            </a:r>
            <a:r>
              <a:rPr lang="ko-KR" altLang="en-US" sz="1400" dirty="0">
                <a:solidFill>
                  <a:schemeClr val="tx1"/>
                </a:solidFill>
              </a:rPr>
              <a:t>의 각종 하드웨어와 네트워크를 </a:t>
            </a:r>
            <a:r>
              <a:rPr lang="ko-KR" altLang="en-US" sz="1400" dirty="0">
                <a:solidFill>
                  <a:srgbClr val="FF0000"/>
                </a:solidFill>
              </a:rPr>
              <a:t>관리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ko-KR" altLang="en-US" sz="1400" dirty="0">
                <a:solidFill>
                  <a:srgbClr val="FF0000"/>
                </a:solidFill>
              </a:rPr>
              <a:t>제어</a:t>
            </a:r>
          </a:p>
          <a:p>
            <a:pPr lvl="1">
              <a:lnSpc>
                <a:spcPct val="2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시스템의 내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외부적 </a:t>
            </a:r>
            <a:r>
              <a:rPr lang="ko-KR" altLang="en-US" sz="1400" dirty="0">
                <a:solidFill>
                  <a:srgbClr val="FF0000"/>
                </a:solidFill>
              </a:rPr>
              <a:t>오류 검사 및 복구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2476F4-908C-416A-98AB-9A720231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D58F03B-2B33-4283-BF26-1F3785A1A815}"/>
              </a:ext>
            </a:extLst>
          </p:cNvPr>
          <p:cNvSpPr/>
          <p:nvPr/>
        </p:nvSpPr>
        <p:spPr>
          <a:xfrm>
            <a:off x="1066800" y="5559157"/>
            <a:ext cx="10287000" cy="10243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Spoqa Han Sans"/>
              </a:rPr>
              <a:t>여러 프로세스가 번갈아 사용하는 공유 자원을 어떤 시점에 어떤 프로세스에 </a:t>
            </a:r>
            <a:r>
              <a:rPr lang="ko-KR" altLang="en-US" sz="1600" dirty="0">
                <a:solidFill>
                  <a:srgbClr val="555555"/>
                </a:solidFill>
                <a:latin typeface="Spoqa Han Sans"/>
              </a:rPr>
              <a:t>언제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Spoqa Han Sans"/>
              </a:rPr>
              <a:t>할당할 것인지를 결정</a:t>
            </a:r>
            <a:endParaRPr lang="en-US" altLang="ko-KR" sz="16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555555"/>
                </a:solidFill>
                <a:effectLst/>
                <a:latin typeface="Spoqa Han Sans"/>
              </a:rPr>
              <a:t>프로세스에 컴퓨터 자원을 적절히 배치하여 시스템 성능을 개선하는 역할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658452-3E36-4B62-A5C6-261E17F5FC43}"/>
              </a:ext>
            </a:extLst>
          </p:cNvPr>
          <p:cNvSpPr/>
          <p:nvPr/>
        </p:nvSpPr>
        <p:spPr>
          <a:xfrm>
            <a:off x="1148080" y="5151120"/>
            <a:ext cx="1859280" cy="5199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스케줄링 정의</a:t>
            </a:r>
          </a:p>
        </p:txBody>
      </p:sp>
    </p:spTree>
    <p:extLst>
      <p:ext uri="{BB962C8B-B14F-4D97-AF65-F5344CB8AC3E}">
        <p14:creationId xmlns:p14="http://schemas.microsoft.com/office/powerpoint/2010/main" val="1360580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분산처리 시스템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분산처리 시스템의 장단점 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장점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CPU</a:t>
            </a:r>
            <a:r>
              <a:rPr lang="ko-KR" altLang="en-US" dirty="0"/>
              <a:t>의 과부화를 줄일 수 있다</a:t>
            </a:r>
            <a:r>
              <a:rPr lang="en-US" altLang="ko-KR" dirty="0"/>
              <a:t>(</a:t>
            </a:r>
            <a:r>
              <a:rPr lang="ko-KR" altLang="en-US" dirty="0"/>
              <a:t>처리 능력 한계 극복</a:t>
            </a:r>
            <a:r>
              <a:rPr lang="en-US" altLang="ko-KR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여러 사용자들이 </a:t>
            </a:r>
            <a:r>
              <a:rPr lang="ko-KR" altLang="en-US" dirty="0">
                <a:solidFill>
                  <a:schemeClr val="accent1"/>
                </a:solidFill>
              </a:rPr>
              <a:t>데이터를 공유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1"/>
                </a:solidFill>
              </a:rPr>
              <a:t>제한된 장치를 여러 지역의 사용자가 공유할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업무량 증가에 따라 </a:t>
            </a:r>
            <a:r>
              <a:rPr lang="ko-KR" altLang="en-US" dirty="0">
                <a:solidFill>
                  <a:schemeClr val="accent1"/>
                </a:solidFill>
              </a:rPr>
              <a:t>시스템의 점진적인 확장이 용이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dirty="0"/>
              <a:t>하나의 일을 여러 시스템이 처리함으로써 </a:t>
            </a:r>
            <a:r>
              <a:rPr lang="ko-KR" altLang="en-US" dirty="0">
                <a:solidFill>
                  <a:schemeClr val="accent1"/>
                </a:solidFill>
              </a:rPr>
              <a:t>연산속도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신뢰도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ko-KR" altLang="en-US" dirty="0">
                <a:solidFill>
                  <a:schemeClr val="accent1"/>
                </a:solidFill>
              </a:rPr>
              <a:t>사용가능도가 향상되고 결함 허용이 가능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circleNumDbPlain"/>
            </a:pPr>
            <a:r>
              <a:rPr lang="ko-KR" altLang="en-US" dirty="0"/>
              <a:t>단점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중앙 집중형 시스템에 비해 소프트웨어 개발이 어렵다</a:t>
            </a:r>
            <a:r>
              <a:rPr lang="en-US" altLang="ko-KR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중앙 집중형 시스템에 비해 보안 정책이 </a:t>
            </a:r>
            <a:r>
              <a:rPr lang="ko-KR" altLang="en-US" dirty="0" err="1"/>
              <a:t>복잡해진다</a:t>
            </a:r>
            <a:r>
              <a:rPr lang="en-US" altLang="ko-KR" dirty="0"/>
              <a:t>.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에러 발생시 원인 파악이 어렵다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5041E1-B19D-415C-AEF3-7DF38EF8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4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396F7609-790E-4708-9749-CE9A17F5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314" y="1108174"/>
            <a:ext cx="7948166" cy="104234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Chap2. 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구조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5B63A59-53D3-4842-A244-C66B5FE0D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6379" y="2279026"/>
            <a:ext cx="3937094" cy="4077324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컴퓨터 시스템의 구성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컴퓨터 시스템의 역사 및 분류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컴퓨터의 분류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데이터 표현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진법변환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정수표현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데이터 코드 표현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중앙처리장치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명령어 사이클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기억장치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290D59-365D-40DD-AF48-113FC156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06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54204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컴퓨터 시스템의 기본 구성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하드웨어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컴퓨터에서 각종</a:t>
            </a:r>
            <a:r>
              <a:rPr lang="ko-KR" altLang="en-US" dirty="0">
                <a:solidFill>
                  <a:schemeClr val="accent1"/>
                </a:solidFill>
              </a:rPr>
              <a:t> 정보를 입력하여 처리하고 저장하는 동작이 실제 일어나게 해주는 물리적인 실체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accent1"/>
                </a:solidFill>
              </a:rPr>
              <a:t>소프트웨어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컴퓨터를 작동시키거나 이용하기 위한 프로그램과 기술을 모두 가리키는 명령</a:t>
            </a:r>
            <a:r>
              <a:rPr lang="en-US" altLang="ko-KR" dirty="0"/>
              <a:t>(command)</a:t>
            </a:r>
            <a:r>
              <a:rPr lang="ko-KR" altLang="en-US" dirty="0"/>
              <a:t>들의 집합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              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37752A-42CD-4FB2-928E-C1D1EC8D7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2"/>
          <a:stretch/>
        </p:blipFill>
        <p:spPr bwMode="auto">
          <a:xfrm>
            <a:off x="4480994" y="2623985"/>
            <a:ext cx="5501206" cy="4030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6A7586-BD3F-4DBF-8CF9-DEDEC14F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17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하드웨어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중앙 처리 장치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주기억</a:t>
            </a:r>
            <a:r>
              <a:rPr lang="ko-KR" altLang="en-US" sz="1600" dirty="0"/>
              <a:t> 장치</a:t>
            </a:r>
            <a:r>
              <a:rPr lang="en-US" altLang="ko-KR" sz="1600" dirty="0"/>
              <a:t>, </a:t>
            </a:r>
            <a:r>
              <a:rPr lang="ko-KR" altLang="en-US" sz="1600" dirty="0"/>
              <a:t>보조 기억 장치</a:t>
            </a:r>
            <a:r>
              <a:rPr lang="en-US" altLang="ko-KR" sz="1600" dirty="0"/>
              <a:t>, </a:t>
            </a:r>
            <a:r>
              <a:rPr lang="ko-KR" altLang="en-US" sz="1600" dirty="0"/>
              <a:t>입력 장치</a:t>
            </a:r>
            <a:r>
              <a:rPr lang="en-US" altLang="ko-KR" sz="1600" dirty="0"/>
              <a:t>, </a:t>
            </a:r>
            <a:r>
              <a:rPr lang="ko-KR" altLang="en-US" sz="1600" spc="-150" dirty="0"/>
              <a:t>출력 장치</a:t>
            </a:r>
            <a:r>
              <a:rPr lang="en-US" altLang="ko-KR" sz="1600" dirty="0"/>
              <a:t>, </a:t>
            </a:r>
            <a:r>
              <a:rPr lang="ko-KR" altLang="en-US" sz="1600" dirty="0"/>
              <a:t>시스템 버스</a:t>
            </a:r>
            <a:endParaRPr lang="en-US" altLang="ko-KR" sz="16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dirty="0"/>
              <a:t>컴퓨터의</a:t>
            </a:r>
            <a:r>
              <a:rPr lang="en-US" altLang="ko-KR" sz="1600" dirty="0"/>
              <a:t> </a:t>
            </a:r>
            <a:r>
              <a:rPr lang="ko-KR" altLang="en-US" sz="1600" dirty="0"/>
              <a:t>기능을 수행하기 위해 각 구성 요소들은 </a:t>
            </a:r>
            <a:r>
              <a:rPr lang="ko-KR" altLang="en-US" sz="1600" dirty="0">
                <a:solidFill>
                  <a:srgbClr val="FF0000"/>
                </a:solidFill>
              </a:rPr>
              <a:t>시스템 버스를 통해 상호 연결</a:t>
            </a:r>
            <a:r>
              <a:rPr lang="ko-KR" altLang="en-US" sz="1600" dirty="0"/>
              <a:t>되어 있음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B06CFAF-1E74-4B27-8251-F8C8604E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21" y="2898557"/>
            <a:ext cx="6738554" cy="249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5FD45F-289A-468C-AF91-1E1B8FFE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97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71959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 </a:t>
            </a:r>
            <a:r>
              <a:rPr lang="ko-KR" altLang="en-US" dirty="0"/>
              <a:t>중앙 처리 장치</a:t>
            </a:r>
            <a:r>
              <a:rPr lang="en-US" altLang="ko-KR" dirty="0"/>
              <a:t>(Central Processing Unit, CPU) 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컴퓨터의 핵심 기능인 </a:t>
            </a:r>
            <a:r>
              <a:rPr lang="ko-KR" altLang="en-US" sz="1400" dirty="0">
                <a:solidFill>
                  <a:schemeClr val="accent1"/>
                </a:solidFill>
              </a:rPr>
              <a:t>프로그램 실행과 데이터 처리를 담당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중앙 처리 장치를 프로세서</a:t>
            </a:r>
            <a:r>
              <a:rPr lang="en-US" altLang="ko-KR" sz="1400" dirty="0"/>
              <a:t>(processor) </a:t>
            </a:r>
            <a:r>
              <a:rPr lang="ko-KR" altLang="en-US" sz="1400" dirty="0"/>
              <a:t>또는 마이크로프로세서</a:t>
            </a:r>
            <a:r>
              <a:rPr lang="en-US" altLang="ko-KR" sz="1400" dirty="0"/>
              <a:t>(microprocessor)</a:t>
            </a:r>
            <a:r>
              <a:rPr lang="ko-KR" altLang="en-US" sz="1400" dirty="0"/>
              <a:t>라고도 부름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중앙 처리 장치의 구성 요소</a:t>
            </a:r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400" dirty="0"/>
              <a:t>산술 논리 연산 장치</a:t>
            </a:r>
            <a:r>
              <a:rPr lang="en-US" altLang="ko-KR" sz="1400" dirty="0"/>
              <a:t>(Arithmetic and Logic Unit, ALU)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산술 연산</a:t>
            </a:r>
            <a:r>
              <a:rPr lang="en-US" altLang="ko-KR" dirty="0"/>
              <a:t>,</a:t>
            </a:r>
            <a:r>
              <a:rPr lang="ko-KR" altLang="en-US" dirty="0"/>
              <a:t> 논리 연산</a:t>
            </a:r>
            <a:r>
              <a:rPr lang="en-US" altLang="ko-KR" dirty="0"/>
              <a:t>, </a:t>
            </a:r>
            <a:r>
              <a:rPr lang="ko-KR" altLang="en-US" dirty="0"/>
              <a:t>보수 연산</a:t>
            </a:r>
            <a:r>
              <a:rPr lang="en-US" altLang="ko-KR" dirty="0"/>
              <a:t>, </a:t>
            </a:r>
            <a:r>
              <a:rPr lang="ko-KR" altLang="en-US" dirty="0"/>
              <a:t>시프트 연산수행</a:t>
            </a:r>
            <a:endParaRPr lang="en-US" altLang="ko-KR" dirty="0"/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400" dirty="0"/>
              <a:t>제어 장치</a:t>
            </a:r>
            <a:r>
              <a:rPr lang="en-US" altLang="ko-KR" sz="1400" dirty="0"/>
              <a:t>(Control Unit, CU) 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ko-KR" altLang="en-US" dirty="0"/>
              <a:t>프로그램의 </a:t>
            </a:r>
            <a:r>
              <a:rPr lang="ko-KR" altLang="en-US" dirty="0">
                <a:solidFill>
                  <a:schemeClr val="accent1"/>
                </a:solidFill>
              </a:rPr>
              <a:t>명령어를 해독</a:t>
            </a:r>
            <a:r>
              <a:rPr lang="ko-KR" altLang="en-US" dirty="0"/>
              <a:t>하여 </a:t>
            </a:r>
            <a:r>
              <a:rPr lang="ko-KR" altLang="en-US" dirty="0">
                <a:solidFill>
                  <a:schemeClr val="accent1"/>
                </a:solidFill>
              </a:rPr>
              <a:t>명령어 실행에 필요한 제어 신호를 발생</a:t>
            </a:r>
            <a:r>
              <a:rPr lang="ko-KR" altLang="en-US" dirty="0"/>
              <a:t>시키고 컴퓨터의 모든 </a:t>
            </a:r>
            <a:r>
              <a:rPr lang="ko-KR" altLang="en-US" dirty="0">
                <a:solidFill>
                  <a:schemeClr val="accent1"/>
                </a:solidFill>
              </a:rPr>
              <a:t>장치를 제어</a:t>
            </a:r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400" dirty="0"/>
              <a:t>레지스터</a:t>
            </a:r>
            <a:r>
              <a:rPr lang="en-US" altLang="ko-KR" sz="1400" dirty="0"/>
              <a:t>(register)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중앙 처리 장치 내부에 있는 </a:t>
            </a:r>
            <a:r>
              <a:rPr lang="ko-KR" altLang="en-US" dirty="0">
                <a:solidFill>
                  <a:schemeClr val="accent1"/>
                </a:solidFill>
              </a:rPr>
              <a:t>데이터를 일시적으로 보관하는 임시기억 장치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프로그램 실행 중에 사용되며 고속으로 액세스 할 수 있음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0093BD-9D43-48E7-A3A4-2EFED4DA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585" y="4838330"/>
            <a:ext cx="3303862" cy="181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50FBBF-71D0-44AF-9827-2685093F9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21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기억장치</a:t>
            </a:r>
            <a:endParaRPr lang="en-US" altLang="ko-KR" dirty="0"/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 err="1"/>
              <a:t>주기억</a:t>
            </a:r>
            <a:r>
              <a:rPr lang="ko-KR" altLang="en-US" dirty="0"/>
              <a:t> 장치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반도체 칩으로 구성되어 고속으로 액세스가 가능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프로그램 실행 중에 일시적으로만 사용되는 </a:t>
            </a:r>
            <a:r>
              <a:rPr lang="ko-KR" altLang="en-US" dirty="0">
                <a:solidFill>
                  <a:schemeClr val="accent1"/>
                </a:solidFill>
              </a:rPr>
              <a:t>휘발성 메모리</a:t>
            </a:r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보조 기억 장치</a:t>
            </a:r>
            <a:r>
              <a:rPr lang="en-US" altLang="ko-KR" dirty="0"/>
              <a:t>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하드 디스크나 </a:t>
            </a:r>
            <a:r>
              <a:rPr lang="en-US" altLang="ko-KR" dirty="0"/>
              <a:t>SSD, CD-ROM </a:t>
            </a:r>
            <a:r>
              <a:rPr lang="ko-KR" altLang="en-US" dirty="0"/>
              <a:t>같은 </a:t>
            </a:r>
            <a:r>
              <a:rPr lang="ko-KR" altLang="en-US" dirty="0">
                <a:solidFill>
                  <a:schemeClr val="accent1"/>
                </a:solidFill>
              </a:rPr>
              <a:t>비휘발성 메모리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저장 밀도가 높고 저가이지만 속도가 느림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중앙 처리 장치에 당장 필요하지 않은 많은 양의 데이터나 프로그램을 저장하는 장치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r>
              <a:rPr lang="ko-KR" altLang="en-US" dirty="0"/>
              <a:t>입출력장치</a:t>
            </a:r>
            <a:endParaRPr lang="en-US" altLang="ko-KR" dirty="0"/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입력 장치</a:t>
            </a:r>
            <a:r>
              <a:rPr lang="en-US" altLang="ko-KR" dirty="0"/>
              <a:t>(input device) 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데이터를 전자적인 </a:t>
            </a:r>
            <a:r>
              <a:rPr lang="en-US" altLang="ko-KR" dirty="0"/>
              <a:t>2</a:t>
            </a:r>
            <a:r>
              <a:rPr lang="ko-KR" altLang="en-US" dirty="0"/>
              <a:t>진 형태로 변환하여 컴퓨터 내부로 전달</a:t>
            </a:r>
            <a:r>
              <a:rPr lang="en-US" altLang="ko-KR" dirty="0"/>
              <a:t>(</a:t>
            </a:r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마우스 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800100" lvl="1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출력 장치</a:t>
            </a:r>
            <a:r>
              <a:rPr lang="en-US" altLang="ko-KR" dirty="0"/>
              <a:t>(output device) 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 </a:t>
            </a:r>
            <a:r>
              <a:rPr lang="ko-KR" altLang="en-US" dirty="0"/>
              <a:t>중앙 처리 장치가 처리한 전자적인 형태의 데이터를 사람이 이해할 수 있는 데이터로 변환하여 출력</a:t>
            </a:r>
          </a:p>
          <a:p>
            <a:pPr lvl="2">
              <a:lnSpc>
                <a:spcPct val="100000"/>
              </a:lnSpc>
            </a:pPr>
            <a:r>
              <a:rPr lang="ko-KR" altLang="en-US" dirty="0"/>
              <a:t> </a:t>
            </a:r>
            <a:r>
              <a:rPr lang="en-US" altLang="ko-KR" dirty="0"/>
              <a:t>LCD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스피커가 있음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47B40C-3CD1-4BDD-837F-960DB5C6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43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시스템 버스</a:t>
            </a:r>
            <a:endParaRPr lang="en-US" altLang="ko-KR" dirty="0"/>
          </a:p>
          <a:p>
            <a:pPr marL="633412" lvl="2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600" dirty="0"/>
              <a:t>중앙 처리 장치와 기억 장치 및 입출력 장치 사이에 </a:t>
            </a:r>
            <a:r>
              <a:rPr lang="ko-KR" altLang="en-US" sz="1600" dirty="0">
                <a:solidFill>
                  <a:schemeClr val="accent1"/>
                </a:solidFill>
              </a:rPr>
              <a:t>정보를 교환하는 통로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pPr marL="633412" lvl="2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600" dirty="0"/>
              <a:t>컴퓨터 시스템의 구성 요소들을 상호 연결해 주는 중심 통로</a:t>
            </a:r>
            <a:endParaRPr lang="en-US" altLang="ko-KR" sz="1600" dirty="0"/>
          </a:p>
          <a:p>
            <a:pPr marL="633412" lvl="2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600" dirty="0"/>
              <a:t>주소 버스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버스</a:t>
            </a:r>
            <a:r>
              <a:rPr lang="en-US" altLang="ko-KR" sz="1600" dirty="0"/>
              <a:t>, </a:t>
            </a:r>
            <a:r>
              <a:rPr lang="ko-KR" altLang="en-US" sz="1600" dirty="0"/>
              <a:t>제어 버스가 있음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0EE1704-A087-4260-88FF-8C1F491C3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1253"/>
              </p:ext>
            </p:extLst>
          </p:nvPr>
        </p:nvGraphicFramePr>
        <p:xfrm>
          <a:off x="1188608" y="2965078"/>
          <a:ext cx="10325729" cy="341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66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주소 버스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</a:rPr>
                        <a:t>(address bus) </a:t>
                      </a:r>
                      <a:endParaRPr lang="ko-KR" altLang="en-US" sz="1400" b="0" spc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기억 장치나 입출력 장치를 지정하는 </a:t>
                      </a:r>
                      <a:r>
                        <a:rPr lang="ko-KR" altLang="en-US" sz="1400" b="0" spc="0" baseline="0" dirty="0">
                          <a:solidFill>
                            <a:schemeClr val="accent1"/>
                          </a:solidFill>
                        </a:rPr>
                        <a:t>주소 정보를 전송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하는 신호 선들의 집합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80975" marR="0" lvl="1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주소는 중앙 처리 장치에서 발생되어 기억장치와 입출력 장치로 보내지는 정보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단방향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36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데이터 버스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</a:rPr>
                        <a:t>(data bus)</a:t>
                      </a:r>
                      <a:endParaRPr lang="ko-KR" altLang="en-US" sz="1400" b="0" spc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latinLnBrk="1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기억 장치나 입출력 장치 사이에 </a:t>
                      </a:r>
                      <a:r>
                        <a:rPr lang="ko-KR" altLang="en-US" sz="1400" b="0" spc="0" baseline="0" dirty="0">
                          <a:solidFill>
                            <a:schemeClr val="accent1"/>
                          </a:solidFill>
                        </a:rPr>
                        <a:t>데이터를 전송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하기 위한 신호선들의 집합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80975" indent="-180975" latinLnBrk="1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데이터선의 수는 중앙 처리 장치가 한 번에 전송할 수 있는 데이터 비트의 수를 결정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데이터를 읽기 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쓰기 동작 모두를 지원해야 하므로 양방향 전송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31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ko-KR" altLang="en-US" sz="1400" b="0" i="0" u="none" strike="noStrike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제어 버스</a:t>
                      </a:r>
                      <a:endParaRPr lang="en-US" altLang="ko-KR" sz="1400" b="0" i="0" u="none" strike="noStrike" kern="1200" spc="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spcAft>
                          <a:spcPts val="600"/>
                        </a:spcAft>
                      </a:pPr>
                      <a:r>
                        <a:rPr lang="en-US" altLang="ko-KR" sz="1400" b="0" i="0" u="none" strike="noStrike" kern="1200" spc="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(control bus)</a:t>
                      </a:r>
                      <a:endParaRPr lang="ko-KR" altLang="en-US" sz="1400" b="0" spc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180975" latinLnBrk="1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중앙 처리 장치가 시스템 내의 각종 요소의 동작을 제어하는 데 필요한 신호선들의 집합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80975" indent="-180975" latinLnBrk="1">
                        <a:spcAft>
                          <a:spcPts val="600"/>
                        </a:spcAft>
                        <a:buClrTx/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기억 장치 읽기와 쓰기 신호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</a:rPr>
                        <a:t>(memory read/write), 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입출력 장치 읽기와 쓰기 </a:t>
                      </a:r>
                      <a:r>
                        <a:rPr lang="ko-KR" altLang="en-US" sz="1400" b="0" spc="-150" baseline="0" dirty="0">
                          <a:solidFill>
                            <a:schemeClr val="tx1"/>
                          </a:solidFill>
                        </a:rPr>
                        <a:t>신호</a:t>
                      </a:r>
                      <a:r>
                        <a:rPr lang="en-US" altLang="ko-KR" sz="1400" b="0" spc="-150" baseline="0" dirty="0">
                          <a:solidFill>
                            <a:schemeClr val="tx1"/>
                          </a:solidFill>
                        </a:rPr>
                        <a:t>(I/O read/write)</a:t>
                      </a:r>
                      <a:r>
                        <a:rPr lang="ko-KR" altLang="en-US" sz="1400" b="0" spc="-150" baseline="0" dirty="0">
                          <a:solidFill>
                            <a:schemeClr val="tx1"/>
                          </a:solidFill>
                        </a:rPr>
                        <a:t> 등이 있음</a:t>
                      </a:r>
                      <a:endParaRPr lang="en-US" altLang="ko-KR" sz="14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80975" marR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</a:rPr>
                        <a:t>단방향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CAB763-1D36-4B55-A656-120D3088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6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ko-KR" altLang="en-US" dirty="0" err="1"/>
              <a:t>메모리간의</a:t>
            </a:r>
            <a:r>
              <a:rPr lang="ko-KR" altLang="en-US" dirty="0"/>
              <a:t> 시스템 버스의 동작형태 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주기억장치 주소 </a:t>
            </a:r>
            <a:r>
              <a:rPr lang="en-US" altLang="ko-KR" dirty="0"/>
              <a:t>50</a:t>
            </a:r>
            <a:r>
              <a:rPr lang="ko-KR" altLang="en-US" dirty="0"/>
              <a:t>에 데이터 </a:t>
            </a:r>
            <a:r>
              <a:rPr lang="en-US" altLang="ko-KR" dirty="0"/>
              <a:t>20</a:t>
            </a:r>
            <a:r>
              <a:rPr lang="ko-KR" altLang="en-US" dirty="0"/>
              <a:t>을 쓰기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주소 버스에 </a:t>
            </a:r>
            <a:r>
              <a:rPr lang="en-US" altLang="ko-KR" dirty="0"/>
              <a:t>50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ko-KR" altLang="en-US" dirty="0"/>
              <a:t>데이터 버스에 </a:t>
            </a:r>
            <a:r>
              <a:rPr lang="en-US" altLang="ko-KR" dirty="0"/>
              <a:t>20</a:t>
            </a:r>
            <a:r>
              <a:rPr lang="ko-KR" altLang="en-US" dirty="0"/>
              <a:t>을 전송</a:t>
            </a:r>
            <a:r>
              <a:rPr lang="en-US" altLang="ko-KR" dirty="0"/>
              <a:t>, </a:t>
            </a:r>
            <a:r>
              <a:rPr lang="ko-KR" altLang="en-US" dirty="0"/>
              <a:t>제어 버스에 쓰기 제어 신호를 보냄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주기억장치 주소 </a:t>
            </a:r>
            <a:r>
              <a:rPr lang="en-US" altLang="ko-KR" dirty="0"/>
              <a:t>60</a:t>
            </a:r>
            <a:r>
              <a:rPr lang="ko-KR" altLang="en-US" dirty="0"/>
              <a:t>의 데이터를 읽기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주소 버스에 </a:t>
            </a:r>
            <a:r>
              <a:rPr lang="en-US" altLang="ko-KR" dirty="0"/>
              <a:t>60</a:t>
            </a:r>
            <a:r>
              <a:rPr lang="ko-KR" altLang="en-US" dirty="0"/>
              <a:t>을 전송하고</a:t>
            </a:r>
            <a:r>
              <a:rPr lang="en-US" altLang="ko-KR" dirty="0"/>
              <a:t>, </a:t>
            </a:r>
            <a:r>
              <a:rPr lang="ko-KR" altLang="en-US" dirty="0"/>
              <a:t>제어 버스에 읽기 제어 신호를 보냄</a:t>
            </a:r>
            <a:r>
              <a:rPr lang="en-US" altLang="ko-KR" dirty="0"/>
              <a:t>.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38620-434B-4CD0-9045-20C6D6FC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AEB4A-212F-4AA2-8372-62DA4826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30" y="2590338"/>
            <a:ext cx="4237536" cy="12463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FC66F-453A-4881-B2C8-A035EB08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07" y="5135416"/>
            <a:ext cx="4127470" cy="12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6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CPU</a:t>
            </a:r>
            <a:r>
              <a:rPr lang="ko-KR" altLang="en-US" dirty="0"/>
              <a:t>와 </a:t>
            </a:r>
            <a:r>
              <a:rPr lang="ko-KR" altLang="en-US" dirty="0" err="1"/>
              <a:t>메모리간의</a:t>
            </a:r>
            <a:r>
              <a:rPr lang="ko-KR" altLang="en-US" dirty="0"/>
              <a:t> 시스템 버스의 동작형태 예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48968-FF06-4CAC-AD16-38B0884A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1" y="1706732"/>
            <a:ext cx="5277914" cy="4801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A3F1C6-3FC3-4A06-B871-2219EE783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26" y="1706732"/>
            <a:ext cx="5414038" cy="48015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38620-434B-4CD0-9045-20C6D6FC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081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소프트웨어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시스템 소프트웨어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하드웨어를 관리하고 응용 소프트웨어를 실행하는데 필요한 프로그램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운영체제</a:t>
            </a:r>
            <a:r>
              <a:rPr lang="en-US" altLang="ko-KR" dirty="0"/>
              <a:t>, </a:t>
            </a:r>
            <a:r>
              <a:rPr lang="ko-KR" altLang="en-US" dirty="0"/>
              <a:t>언어번역 프로그램</a:t>
            </a:r>
            <a:r>
              <a:rPr lang="en-US" altLang="ko-KR" dirty="0"/>
              <a:t>, </a:t>
            </a:r>
            <a:r>
              <a:rPr lang="ko-KR" altLang="en-US" dirty="0" err="1"/>
              <a:t>링커</a:t>
            </a:r>
            <a:r>
              <a:rPr lang="en-US" altLang="ko-KR" dirty="0"/>
              <a:t>, </a:t>
            </a:r>
            <a:r>
              <a:rPr lang="ko-KR" altLang="en-US" dirty="0" err="1"/>
              <a:t>로더</a:t>
            </a:r>
            <a:r>
              <a:rPr lang="en-US" altLang="ko-KR" dirty="0"/>
              <a:t>, </a:t>
            </a:r>
            <a:r>
              <a:rPr lang="ko-KR" altLang="en-US" dirty="0"/>
              <a:t>유틸리티 프로그램</a:t>
            </a:r>
            <a:r>
              <a:rPr lang="en-US" altLang="ko-KR" dirty="0"/>
              <a:t>(</a:t>
            </a:r>
            <a:r>
              <a:rPr lang="ko-KR" altLang="en-US" dirty="0"/>
              <a:t>장치 드라이버</a:t>
            </a:r>
            <a:r>
              <a:rPr lang="en-US" altLang="ko-KR" dirty="0"/>
              <a:t>, </a:t>
            </a:r>
            <a:r>
              <a:rPr lang="ko-KR" altLang="en-US" dirty="0"/>
              <a:t>백신 프로그램 등</a:t>
            </a:r>
            <a:r>
              <a:rPr lang="en-US" altLang="ko-KR" dirty="0"/>
              <a:t>)</a:t>
            </a:r>
            <a:r>
              <a:rPr lang="ko-KR" altLang="en-US" dirty="0"/>
              <a:t>등이 속함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응용 소프트웨어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컴퓨터 시스템을 일반 사용자들이 특정한 용도에 활용하기 위해 만든 프로그램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사무용</a:t>
            </a:r>
            <a:r>
              <a:rPr lang="en-US" altLang="ko-KR" dirty="0"/>
              <a:t>(</a:t>
            </a:r>
            <a:r>
              <a:rPr lang="ko-KR" altLang="en-US" dirty="0"/>
              <a:t>한글</a:t>
            </a:r>
            <a:r>
              <a:rPr lang="en-US" altLang="ko-KR" dirty="0"/>
              <a:t>, MS-Office), </a:t>
            </a:r>
            <a:r>
              <a:rPr lang="ko-KR" altLang="en-US" dirty="0"/>
              <a:t>그래픽용</a:t>
            </a:r>
            <a:r>
              <a:rPr lang="en-US" altLang="ko-KR" dirty="0"/>
              <a:t>(</a:t>
            </a:r>
            <a:r>
              <a:rPr lang="ko-KR" altLang="en-US" dirty="0"/>
              <a:t>포토샵</a:t>
            </a:r>
            <a:r>
              <a:rPr lang="en-US" altLang="ko-KR" dirty="0"/>
              <a:t>, </a:t>
            </a:r>
            <a:r>
              <a:rPr lang="ko-KR" altLang="en-US" dirty="0"/>
              <a:t>일러스트레이터</a:t>
            </a:r>
            <a:r>
              <a:rPr lang="en-US" altLang="ko-KR" dirty="0"/>
              <a:t>), </a:t>
            </a:r>
            <a:r>
              <a:rPr lang="ko-KR" altLang="en-US" dirty="0"/>
              <a:t>통신 및 네트워크용</a:t>
            </a:r>
            <a:r>
              <a:rPr lang="en-US" altLang="ko-KR" dirty="0"/>
              <a:t>(</a:t>
            </a:r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카카오톡</a:t>
            </a:r>
            <a:r>
              <a:rPr lang="en-US" altLang="ko-KR" dirty="0"/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38620-434B-4CD0-9045-20C6D6FC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1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운영체제의 역할 및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운영체제의 주요 자원관리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188913"/>
              </p:ext>
            </p:extLst>
          </p:nvPr>
        </p:nvGraphicFramePr>
        <p:xfrm>
          <a:off x="911405" y="1915730"/>
          <a:ext cx="9067096" cy="3532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7479791-8861-4356-98EE-A882C04CA6BB}"/>
              </a:ext>
            </a:extLst>
          </p:cNvPr>
          <p:cNvSpPr txBox="1"/>
          <p:nvPr/>
        </p:nvSpPr>
        <p:spPr>
          <a:xfrm>
            <a:off x="911405" y="5884573"/>
            <a:ext cx="3153427" cy="5847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프로세스란</a:t>
            </a:r>
            <a:r>
              <a:rPr lang="en-US" altLang="ko-KR" sz="1600" dirty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컴퓨터에서 실행중인 프로그램</a:t>
            </a: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347D11-9C5F-467C-AAD5-6C6AFCC8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8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컴퓨터 시스템의 구성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2" y="101092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프로그램 처리과정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프로그램의 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고급언어로 작성한 프로그램 </a:t>
            </a:r>
            <a:r>
              <a:rPr lang="en-US" altLang="ko-KR" dirty="0"/>
              <a:t>=&gt; </a:t>
            </a:r>
            <a:r>
              <a:rPr lang="ko-KR" altLang="en-US" dirty="0"/>
              <a:t>컴파일러를 이용해 컴퓨터가 알아들을 수 있는 언어</a:t>
            </a:r>
            <a:r>
              <a:rPr lang="en-US" altLang="ko-KR" dirty="0"/>
              <a:t>(</a:t>
            </a:r>
            <a:r>
              <a:rPr lang="ko-KR" altLang="en-US" dirty="0"/>
              <a:t>기계어</a:t>
            </a:r>
            <a:r>
              <a:rPr lang="en-US" altLang="ko-KR" dirty="0"/>
              <a:t>)</a:t>
            </a:r>
            <a:r>
              <a:rPr lang="ko-KR" altLang="en-US" dirty="0"/>
              <a:t>로 번역해야 함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A38620-434B-4CD0-9045-20C6D6FC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482509-35BB-40FF-965C-F08EA645509D}"/>
              </a:ext>
            </a:extLst>
          </p:cNvPr>
          <p:cNvSpPr/>
          <p:nvPr/>
        </p:nvSpPr>
        <p:spPr>
          <a:xfrm>
            <a:off x="1420429" y="1901246"/>
            <a:ext cx="7785715" cy="8167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어떤 결과를 얻기 위해 컴퓨터가 받아들일 수 있는 형태의 명령어를 나열하여 구성한 문장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고급언어</a:t>
            </a:r>
            <a:r>
              <a:rPr lang="en-US" altLang="ko-KR" sz="1400" dirty="0">
                <a:solidFill>
                  <a:schemeClr val="tx1"/>
                </a:solidFill>
              </a:rPr>
              <a:t>(C, C++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사람들이 이해하기 쉽지만 컴퓨터는 이해할 수 없음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4E6FF9-58BF-41BC-8C5E-B3C740C0A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69" y="3325951"/>
            <a:ext cx="4426257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2DBA295-20BF-4431-8389-27871B2C7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14527"/>
              </p:ext>
            </p:extLst>
          </p:nvPr>
        </p:nvGraphicFramePr>
        <p:xfrm>
          <a:off x="6763798" y="3608316"/>
          <a:ext cx="4759418" cy="999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126">
                  <a:extLst>
                    <a:ext uri="{9D8B030D-6E8A-4147-A177-3AD203B41FA5}">
                      <a16:colId xmlns:a16="http://schemas.microsoft.com/office/drawing/2014/main" val="2945496562"/>
                    </a:ext>
                  </a:extLst>
                </a:gridCol>
                <a:gridCol w="3462292">
                  <a:extLst>
                    <a:ext uri="{9D8B030D-6E8A-4147-A177-3AD203B41FA5}">
                      <a16:colId xmlns:a16="http://schemas.microsoft.com/office/drawing/2014/main" val="2665523486"/>
                    </a:ext>
                  </a:extLst>
                </a:gridCol>
              </a:tblGrid>
              <a:tr h="5439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고급언어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인간이 이해하기 쉬운 프로그래밍 언어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C, C++, </a:t>
                      </a:r>
                      <a:r>
                        <a:rPr lang="ko-KR" altLang="en-US" sz="1400" dirty="0"/>
                        <a:t>자바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파이썬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7835993"/>
                  </a:ext>
                </a:extLst>
              </a:tr>
              <a:tr h="4552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저급언어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기계어나 어셈블리어를 말함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0387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393FAF-210A-4759-8304-6D12FB7A2DBD}"/>
              </a:ext>
            </a:extLst>
          </p:cNvPr>
          <p:cNvSpPr txBox="1"/>
          <p:nvPr/>
        </p:nvSpPr>
        <p:spPr>
          <a:xfrm>
            <a:off x="6763798" y="477185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니모닉</a:t>
            </a:r>
            <a:r>
              <a:rPr lang="en-US" altLang="ko-KR" sz="1400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(mnemonic)</a:t>
            </a:r>
          </a:p>
          <a:p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LOAD, ADD, STOR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D520F-DFFE-4DE9-BEAB-8ADBF24B7784}"/>
              </a:ext>
            </a:extLst>
          </p:cNvPr>
          <p:cNvSpPr txBox="1"/>
          <p:nvPr/>
        </p:nvSpPr>
        <p:spPr>
          <a:xfrm>
            <a:off x="2469482" y="5360320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어셈블러에 의해 기계어로 번역됨</a:t>
            </a:r>
            <a:endParaRPr lang="ko-KR" altLang="en-US" sz="14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174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역사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2" y="105094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컴퓨터 발전과정</a:t>
            </a:r>
            <a:endParaRPr lang="en-US" altLang="ko-KR" dirty="0"/>
          </a:p>
          <a:p>
            <a:pPr marL="633412" lvl="2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600" dirty="0"/>
              <a:t>초기의 계산 도구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400" dirty="0"/>
              <a:t>계산을 하는 도구로서 가장 간단한 것은 주판</a:t>
            </a:r>
            <a:r>
              <a:rPr lang="en-US" altLang="ko-KR" sz="1400" dirty="0"/>
              <a:t>(</a:t>
            </a:r>
            <a:r>
              <a:rPr lang="ko-KR" altLang="en-US" sz="1400" dirty="0"/>
              <a:t>기원전 약 </a:t>
            </a:r>
            <a:r>
              <a:rPr lang="en-US" altLang="ko-KR" sz="1400" dirty="0"/>
              <a:t>3000</a:t>
            </a:r>
            <a:r>
              <a:rPr lang="ko-KR" altLang="en-US" sz="1400" dirty="0"/>
              <a:t>년 전 고대 메소포타미아 인들이 가장 먼저 사용했다고 추정됨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400" dirty="0"/>
              <a:t>주판을 제외하면 </a:t>
            </a:r>
            <a:r>
              <a:rPr lang="en-US" altLang="ko-KR" sz="1400" dirty="0"/>
              <a:t>17</a:t>
            </a:r>
            <a:r>
              <a:rPr lang="ko-KR" altLang="en-US" sz="1400" dirty="0"/>
              <a:t>세기에 이르도록 계산을 위한 특별한 도구가 없었음</a:t>
            </a:r>
            <a:r>
              <a:rPr lang="en-US" altLang="ko-KR" sz="1400" dirty="0"/>
              <a:t>.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endParaRPr lang="en-US" altLang="ko-KR" sz="1400" dirty="0"/>
          </a:p>
          <a:p>
            <a:pPr marL="633412" lvl="2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600" dirty="0"/>
              <a:t>기계식 계산기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400" dirty="0"/>
              <a:t>톱니바퀴를 이용한 수동 계산기 </a:t>
            </a:r>
            <a:r>
              <a:rPr lang="en-US" altLang="ko-KR" sz="1400" dirty="0"/>
              <a:t>: </a:t>
            </a:r>
            <a:r>
              <a:rPr lang="ko-KR" altLang="en-US" sz="1400" dirty="0"/>
              <a:t>기어로 연결된 바퀴판들로 </a:t>
            </a:r>
            <a:r>
              <a:rPr lang="ko-KR" altLang="en-US" sz="1400" dirty="0">
                <a:solidFill>
                  <a:schemeClr val="accent1"/>
                </a:solidFill>
              </a:rPr>
              <a:t>덧셈과 뺄셈 </a:t>
            </a:r>
            <a:r>
              <a:rPr lang="ko-KR" altLang="en-US" sz="1400" dirty="0"/>
              <a:t>수행</a:t>
            </a:r>
            <a:r>
              <a:rPr lang="en-US" altLang="ko-KR" sz="1400" dirty="0"/>
              <a:t>(1642</a:t>
            </a:r>
            <a:r>
              <a:rPr lang="ko-KR" altLang="en-US" sz="1400" dirty="0"/>
              <a:t>년 파스칼</a:t>
            </a:r>
            <a:r>
              <a:rPr lang="en-US" altLang="ko-KR" sz="1400" dirty="0"/>
              <a:t>)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400" dirty="0"/>
              <a:t>라이프니츠 계산기 </a:t>
            </a:r>
            <a:r>
              <a:rPr lang="en-US" altLang="ko-KR" sz="1400" dirty="0"/>
              <a:t>: 1671</a:t>
            </a:r>
            <a:r>
              <a:rPr lang="ko-KR" altLang="en-US" sz="1400" dirty="0"/>
              <a:t>년 독일의 라이프니츠는 이를 개량하여 </a:t>
            </a:r>
            <a:r>
              <a:rPr lang="ko-KR" altLang="en-US" sz="1400" dirty="0">
                <a:solidFill>
                  <a:schemeClr val="accent1"/>
                </a:solidFill>
              </a:rPr>
              <a:t>곱셈과 나눗셈</a:t>
            </a:r>
            <a:r>
              <a:rPr lang="ko-KR" altLang="en-US" sz="1400" dirty="0"/>
              <a:t>도 가능한 계산기를 발명</a:t>
            </a:r>
            <a:r>
              <a:rPr lang="en-US" altLang="ko-KR" sz="1400" dirty="0"/>
              <a:t>.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400" dirty="0"/>
              <a:t>차분 기관</a:t>
            </a:r>
            <a:r>
              <a:rPr lang="en-US" altLang="ko-KR" sz="1400" dirty="0"/>
              <a:t>(difference engine)  : 1823</a:t>
            </a:r>
            <a:r>
              <a:rPr lang="ko-KR" altLang="en-US" sz="1400" dirty="0"/>
              <a:t>년 영국의 </a:t>
            </a:r>
            <a:r>
              <a:rPr lang="ko-KR" altLang="en-US" sz="1400" dirty="0" err="1"/>
              <a:t>배비지가</a:t>
            </a:r>
            <a:r>
              <a:rPr lang="ko-KR" altLang="en-US" sz="1400" dirty="0"/>
              <a:t> 발명</a:t>
            </a:r>
            <a:r>
              <a:rPr lang="en-US" altLang="ko-KR" sz="1400" dirty="0"/>
              <a:t>. </a:t>
            </a:r>
            <a:r>
              <a:rPr lang="ko-KR" altLang="en-US" sz="1400" dirty="0">
                <a:solidFill>
                  <a:schemeClr val="accent1"/>
                </a:solidFill>
              </a:rPr>
              <a:t>여러 개의 수들을 자동적으로 계</a:t>
            </a:r>
            <a:r>
              <a:rPr lang="ko-KR" altLang="en-US" sz="1400" dirty="0"/>
              <a:t>산하고 그 결과를 천공기를 거쳐서 종이에 표로 </a:t>
            </a:r>
            <a:r>
              <a:rPr lang="ko-KR" altLang="en-US" sz="1400" dirty="0">
                <a:solidFill>
                  <a:schemeClr val="accent1"/>
                </a:solidFill>
              </a:rPr>
              <a:t>인쇄</a:t>
            </a:r>
            <a:r>
              <a:rPr lang="ko-KR" altLang="en-US" sz="1400" dirty="0"/>
              <a:t>하였음</a:t>
            </a:r>
            <a:r>
              <a:rPr lang="en-US" altLang="ko-KR" sz="1400" dirty="0"/>
              <a:t>(</a:t>
            </a:r>
            <a:r>
              <a:rPr lang="ko-KR" altLang="en-US" sz="1400" dirty="0"/>
              <a:t>산술연산 및 프린트 기능을 가진 최초의 계산 기계</a:t>
            </a:r>
            <a:r>
              <a:rPr lang="en-US" altLang="ko-KR" sz="1400" dirty="0"/>
              <a:t>)</a:t>
            </a:r>
          </a:p>
          <a:p>
            <a:pPr marL="1090612" lvl="3" indent="-179388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lang="ko-KR" altLang="en-US" sz="1400" dirty="0"/>
              <a:t>해석 기관</a:t>
            </a:r>
            <a:r>
              <a:rPr lang="en-US" altLang="ko-KR" sz="1400" dirty="0"/>
              <a:t>(analytical engine) : 50</a:t>
            </a:r>
            <a:r>
              <a:rPr lang="ko-KR" altLang="en-US" sz="1400" dirty="0"/>
              <a:t>자리 숫자 첫 개를 저장할 수 있는 기계식 계산기</a:t>
            </a:r>
            <a:r>
              <a:rPr lang="en-US" altLang="ko-KR" sz="1400" dirty="0"/>
              <a:t>(1833</a:t>
            </a:r>
            <a:r>
              <a:rPr lang="ko-KR" altLang="en-US" sz="1400" dirty="0"/>
              <a:t>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베비지</a:t>
            </a:r>
            <a:r>
              <a:rPr lang="en-US" altLang="ko-KR" sz="1400" dirty="0"/>
              <a:t>). </a:t>
            </a:r>
            <a:r>
              <a:rPr lang="ko-KR" altLang="en-US" sz="1400" dirty="0"/>
              <a:t>천공카드를 사용해 문제를 입력하고 정보를 저장 할 수 있도록 한 기계</a:t>
            </a:r>
            <a:r>
              <a:rPr lang="en-US" altLang="ko-KR" sz="1400" dirty="0"/>
              <a:t>. </a:t>
            </a:r>
            <a:r>
              <a:rPr lang="ko-KR" altLang="en-US" sz="1400" dirty="0"/>
              <a:t>오늘날 사용하는 컴퓨터의 기본 요소를 모두 갖춤</a:t>
            </a:r>
            <a:r>
              <a:rPr lang="en-US" altLang="ko-KR" sz="1400" dirty="0"/>
              <a:t>(</a:t>
            </a:r>
            <a:r>
              <a:rPr lang="ko-KR" altLang="en-US" sz="1400" dirty="0">
                <a:solidFill>
                  <a:schemeClr val="accent1"/>
                </a:solidFill>
              </a:rPr>
              <a:t>네 가지 산술연산 기능과 입력 및 출력장치를 모두 갖춘 최초의 일반 목적용 계산기계</a:t>
            </a:r>
            <a:r>
              <a:rPr lang="en-US" altLang="ko-KR" sz="1400" dirty="0"/>
              <a:t>)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E17EFD-8CC3-4B7B-9C02-162BD15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74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역사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29" y="1178083"/>
            <a:ext cx="11672304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컴퓨터 발전과정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전기 기계식 계산기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MARK-I  : 1944</a:t>
            </a:r>
            <a:r>
              <a:rPr lang="ko-KR" altLang="en-US" dirty="0"/>
              <a:t>년 하버드 대학의 </a:t>
            </a:r>
            <a:r>
              <a:rPr lang="ko-KR" altLang="en-US" dirty="0" err="1"/>
              <a:t>에이킨이</a:t>
            </a:r>
            <a:r>
              <a:rPr lang="ko-KR" altLang="en-US" dirty="0"/>
              <a:t> 개발</a:t>
            </a:r>
            <a:r>
              <a:rPr lang="en-US" altLang="ko-KR" dirty="0"/>
              <a:t>. </a:t>
            </a:r>
            <a:r>
              <a:rPr lang="ko-KR" altLang="en-US" dirty="0"/>
              <a:t>세계 최초의 자동 계산기</a:t>
            </a:r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전자식 계산기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에니악</a:t>
            </a:r>
            <a:r>
              <a:rPr lang="en-US" altLang="ko-KR" dirty="0"/>
              <a:t>(ENIAC, Electronic Numerical Integrator And Computer) : </a:t>
            </a:r>
            <a:r>
              <a:rPr lang="ko-KR" altLang="en-US" dirty="0"/>
              <a:t>진공관을 사용한 최초의 전자식 컴퓨터</a:t>
            </a:r>
            <a:r>
              <a:rPr lang="en-US" altLang="ko-KR" dirty="0"/>
              <a:t>(1946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에커트와</a:t>
            </a:r>
            <a:r>
              <a:rPr lang="ko-KR" altLang="en-US" dirty="0"/>
              <a:t> </a:t>
            </a:r>
            <a:r>
              <a:rPr lang="ko-KR" altLang="en-US" dirty="0" err="1"/>
              <a:t>모클리</a:t>
            </a:r>
            <a:r>
              <a:rPr lang="en-US" altLang="ko-KR" dirty="0"/>
              <a:t>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프로그램을 바꾸려면 전기 회로를 수작업으로 조작해야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에드삭</a:t>
            </a:r>
            <a:r>
              <a:rPr lang="en-US" altLang="ko-KR" dirty="0"/>
              <a:t>(EDSAC, Electronic Delay Storage Automatic Calculator) : 10</a:t>
            </a:r>
            <a:r>
              <a:rPr lang="ko-KR" altLang="en-US" dirty="0"/>
              <a:t>진수 체계와 프로그램 내장 방식의 계산기</a:t>
            </a:r>
            <a:r>
              <a:rPr lang="en-US" altLang="ko-KR" dirty="0"/>
              <a:t>(1949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윌키스</a:t>
            </a:r>
            <a:r>
              <a:rPr lang="en-US" altLang="ko-KR" dirty="0"/>
              <a:t>) 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에드박</a:t>
            </a:r>
            <a:r>
              <a:rPr lang="en-US" altLang="ko-KR" dirty="0"/>
              <a:t>(EDVAC, Electronic Discrete Variable Automatic Computer) : 2</a:t>
            </a:r>
            <a:r>
              <a:rPr lang="ko-KR" altLang="en-US" dirty="0"/>
              <a:t>진수 체계와 프로그램 내장 방식을 적용</a:t>
            </a:r>
            <a:r>
              <a:rPr lang="en-US" altLang="ko-KR" dirty="0"/>
              <a:t>(1951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폰 </a:t>
            </a:r>
            <a:r>
              <a:rPr lang="ko-KR" altLang="en-US" dirty="0" err="1"/>
              <a:t>노이만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유니박</a:t>
            </a:r>
            <a:r>
              <a:rPr lang="en-US" altLang="ko-KR" dirty="0"/>
              <a:t>(UNIVAC, </a:t>
            </a:r>
            <a:r>
              <a:rPr lang="en-US" altLang="ko-KR" dirty="0" err="1"/>
              <a:t>UNIVersal</a:t>
            </a:r>
            <a:r>
              <a:rPr lang="en-US" altLang="ko-KR" dirty="0"/>
              <a:t> Automatic Computer) : </a:t>
            </a:r>
            <a:r>
              <a:rPr lang="ko-KR" altLang="en-US" dirty="0"/>
              <a:t>최초의 상용 컴퓨터</a:t>
            </a:r>
            <a:r>
              <a:rPr lang="en-US" altLang="ko-KR" dirty="0"/>
              <a:t> (1951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모클리와</a:t>
            </a:r>
            <a:r>
              <a:rPr lang="ko-KR" altLang="en-US" dirty="0"/>
              <a:t> </a:t>
            </a:r>
            <a:r>
              <a:rPr lang="ko-KR" altLang="en-US" dirty="0" err="1"/>
              <a:t>에커트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프로그램 내장 방식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ko-KR" altLang="en-US" dirty="0"/>
              <a:t>프로그램과 자료를 주기억장치에 저장해 놓았다가 사람이 실행시키는 명령에 따라 작업을 차례로 불러내어 처리하는 방식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A455B8-0C1B-4998-8E47-E87FB2F7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06177E-CC0E-4FEA-92DF-A759A837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13" y="829480"/>
            <a:ext cx="2706782" cy="186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C08E5-9F39-4009-9966-F7A84D3E9D3A}"/>
              </a:ext>
            </a:extLst>
          </p:cNvPr>
          <p:cNvSpPr txBox="1"/>
          <p:nvPr/>
        </p:nvSpPr>
        <p:spPr>
          <a:xfrm>
            <a:off x="10120544" y="511650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 err="1"/>
              <a:t>애니악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438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역사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컴퓨터 세대별 분류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컴퓨터의 발전 과정을 세대별로 명확하게 설명하기는 어렵지만 새로운 하드웨어 부품의 출현을 기준으로 분류됨</a:t>
            </a:r>
            <a:r>
              <a:rPr lang="en-US" altLang="ko-KR" dirty="0"/>
              <a:t>. 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91008D-15CD-43A4-BB3D-986BC7634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60" y="2284908"/>
            <a:ext cx="7903055" cy="3884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E78DE4-27FF-401F-81BB-DE29AA5E086C}"/>
              </a:ext>
            </a:extLst>
          </p:cNvPr>
          <p:cNvSpPr/>
          <p:nvPr/>
        </p:nvSpPr>
        <p:spPr>
          <a:xfrm>
            <a:off x="1123362" y="4825288"/>
            <a:ext cx="8178957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63B6D8-3080-4F03-8E6B-A7AF56991F01}"/>
                  </a:ext>
                </a:extLst>
              </p:cNvPr>
              <p:cNvSpPr txBox="1"/>
              <p:nvPr/>
            </p:nvSpPr>
            <p:spPr>
              <a:xfrm>
                <a:off x="9406110" y="5301707"/>
                <a:ext cx="309789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</a:t>
                </a:r>
                <a:r>
                  <a:rPr lang="ko-KR" altLang="en-US" sz="1400" dirty="0"/>
                  <a:t>초 </a:t>
                </a:r>
                <a:r>
                  <a:rPr lang="en-US" altLang="ko-KR" sz="1400" dirty="0"/>
                  <a:t>= 1000ms</a:t>
                </a:r>
              </a:p>
              <a:p>
                <a:r>
                  <a:rPr lang="en-US" altLang="ko-KR" sz="1400" dirty="0"/>
                  <a:t>1</a:t>
                </a:r>
                <a:r>
                  <a:rPr lang="ko-KR" altLang="en-US" sz="1400" dirty="0"/>
                  <a:t>초</a:t>
                </a:r>
                <a:r>
                  <a:rPr lang="en-US" altLang="ko-KR" sz="1400" dirty="0"/>
                  <a:t> = 1000000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 dirty="0"/>
                  <a:t>s=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ko-KR" sz="1400" dirty="0"/>
              </a:p>
              <a:p>
                <a:r>
                  <a:rPr lang="en-US" altLang="ko-KR" sz="1400" dirty="0"/>
                  <a:t>1</a:t>
                </a:r>
                <a:r>
                  <a:rPr lang="ko-KR" altLang="en-US" sz="1400" dirty="0"/>
                  <a:t>초 </a:t>
                </a:r>
                <a:r>
                  <a:rPr lang="en-US" altLang="ko-KR" sz="14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63B6D8-3080-4F03-8E6B-A7AF56991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110" y="5301707"/>
                <a:ext cx="3097893" cy="738664"/>
              </a:xfrm>
              <a:prstGeom prst="rect">
                <a:avLst/>
              </a:prstGeom>
              <a:blipFill>
                <a:blip r:embed="rId3"/>
                <a:stretch>
                  <a:fillRect l="-591" t="-1653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F9A629-9270-4C4E-95E7-32C6DF51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491AA3-A34C-4D80-A74E-DFA91995CD34}"/>
              </a:ext>
            </a:extLst>
          </p:cNvPr>
          <p:cNvSpPr/>
          <p:nvPr/>
        </p:nvSpPr>
        <p:spPr>
          <a:xfrm>
            <a:off x="1046928" y="3177989"/>
            <a:ext cx="8308273" cy="360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02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역사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세대 컴퓨터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데이터의 저장과 처리에 </a:t>
            </a:r>
            <a:r>
              <a:rPr lang="ko-KR" altLang="en-US" sz="1500" dirty="0">
                <a:solidFill>
                  <a:schemeClr val="accent1"/>
                </a:solidFill>
              </a:rPr>
              <a:t>진공관</a:t>
            </a:r>
            <a:r>
              <a:rPr lang="ko-KR" altLang="en-US" sz="1500" dirty="0"/>
              <a:t>을 사용</a:t>
            </a:r>
            <a:r>
              <a:rPr lang="en-US" altLang="ko-KR" sz="1500" dirty="0"/>
              <a:t>(</a:t>
            </a:r>
            <a:r>
              <a:rPr lang="ko-KR" altLang="en-US" sz="1500" dirty="0"/>
              <a:t>열 발생량이 많고 전력 소모가 큼</a:t>
            </a:r>
            <a:r>
              <a:rPr lang="en-US" altLang="ko-KR" sz="1500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하드웨어 개발에 중점을 둠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컴퓨터 언어는 기계어와 어셈블리어를 사용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컴퓨터 크기가 매우 크며</a:t>
            </a:r>
            <a:r>
              <a:rPr lang="en-US" altLang="ko-KR" sz="1500" dirty="0"/>
              <a:t>, </a:t>
            </a:r>
            <a:r>
              <a:rPr lang="ko-KR" altLang="en-US" sz="1500" dirty="0"/>
              <a:t>연산속도가 밀리 초로 매우 느림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수치 계산</a:t>
            </a:r>
            <a:r>
              <a:rPr lang="en-US" altLang="ko-KR" sz="1500" dirty="0"/>
              <a:t>, </a:t>
            </a:r>
            <a:r>
              <a:rPr lang="ko-KR" altLang="en-US" sz="1500" dirty="0"/>
              <a:t>통계 등에 사용됨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대표적인 컴퓨터 </a:t>
            </a:r>
            <a:r>
              <a:rPr lang="en-US" altLang="ko-KR" sz="1500" dirty="0"/>
              <a:t>: ENIAC, UNIVAC, EDSAC, EDVAC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세대 컴퓨터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>
                <a:solidFill>
                  <a:schemeClr val="accent1"/>
                </a:solidFill>
              </a:rPr>
              <a:t>트랜지스터</a:t>
            </a:r>
            <a:r>
              <a:rPr lang="ko-KR" altLang="en-US" sz="1500" dirty="0"/>
              <a:t> 사용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en-US" altLang="ko-KR" sz="1500" dirty="0"/>
              <a:t>1</a:t>
            </a:r>
            <a:r>
              <a:rPr lang="ko-KR" altLang="en-US" sz="1500" dirty="0"/>
              <a:t>세대에 비해 부피가 작아지고 열발생과 전력소모 감소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운영체제의 개념을 도입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온라인 실시간 처리 방식을 도입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과학 계산</a:t>
            </a:r>
            <a:r>
              <a:rPr lang="en-US" altLang="ko-KR" sz="1500" dirty="0"/>
              <a:t>, </a:t>
            </a:r>
            <a:r>
              <a:rPr lang="ko-KR" altLang="en-US" sz="1500" dirty="0"/>
              <a:t>일반 사무용으로 사용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고속화 되고</a:t>
            </a:r>
            <a:r>
              <a:rPr lang="en-US" altLang="ko-KR" sz="1500" dirty="0"/>
              <a:t>, </a:t>
            </a:r>
            <a:r>
              <a:rPr lang="ko-KR" altLang="en-US" sz="1500" dirty="0"/>
              <a:t>기억 용량이 늘었으나 소형화 됨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79CBC8-3135-4FC9-BBF7-5BEF97E7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104" y="274516"/>
            <a:ext cx="3587873" cy="2956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7A65EC-9038-4809-8075-272AE737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691" y="3876644"/>
            <a:ext cx="3027286" cy="277766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A1B37C-63E7-40F6-AA52-3735B394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785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역사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세대 컴퓨터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>
                <a:solidFill>
                  <a:schemeClr val="accent1"/>
                </a:solidFill>
              </a:rPr>
              <a:t>집적회로</a:t>
            </a:r>
            <a:r>
              <a:rPr lang="en-US" altLang="ko-KR" sz="1500" dirty="0">
                <a:solidFill>
                  <a:schemeClr val="accent1"/>
                </a:solidFill>
              </a:rPr>
              <a:t>(IC) </a:t>
            </a:r>
            <a:r>
              <a:rPr lang="ko-KR" altLang="en-US" sz="1500" dirty="0"/>
              <a:t>사용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컴퓨터는 소형화되고</a:t>
            </a:r>
            <a:r>
              <a:rPr lang="en-US" altLang="ko-KR" sz="1500" dirty="0"/>
              <a:t>, </a:t>
            </a:r>
            <a:r>
              <a:rPr lang="ko-KR" altLang="en-US" sz="1500" dirty="0"/>
              <a:t>기억 용량은 커짐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주기억장치로 집적회로</a:t>
            </a:r>
            <a:r>
              <a:rPr lang="en-US" altLang="ko-KR" sz="1500" dirty="0"/>
              <a:t>, RAM, ROM</a:t>
            </a:r>
            <a:r>
              <a:rPr lang="ko-KR" altLang="en-US" sz="1500" dirty="0"/>
              <a:t>을 사용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캐시</a:t>
            </a:r>
            <a:r>
              <a:rPr lang="en-US" altLang="ko-KR" sz="1500" dirty="0"/>
              <a:t>(cache) </a:t>
            </a:r>
            <a:r>
              <a:rPr lang="ko-KR" altLang="en-US" sz="1500" dirty="0"/>
              <a:t>기억 장치가 등장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실시간 처리 시스템</a:t>
            </a:r>
            <a:r>
              <a:rPr lang="en-US" altLang="ko-KR" sz="1500" dirty="0"/>
              <a:t>, </a:t>
            </a:r>
            <a:r>
              <a:rPr lang="ko-KR" altLang="en-US" sz="1500" dirty="0"/>
              <a:t>시분할 처리 시스템 등의 운영 시스템이 도입됨</a:t>
            </a:r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pPr>
              <a:lnSpc>
                <a:spcPct val="100000"/>
              </a:lnSpc>
            </a:pPr>
            <a:r>
              <a:rPr lang="en-US" altLang="ko-KR" dirty="0"/>
              <a:t>4</a:t>
            </a:r>
            <a:r>
              <a:rPr lang="ko-KR" altLang="en-US" dirty="0"/>
              <a:t>세대 컴퓨터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>
                <a:solidFill>
                  <a:schemeClr val="accent1"/>
                </a:solidFill>
              </a:rPr>
              <a:t>고밀도 집적회로</a:t>
            </a:r>
            <a:r>
              <a:rPr lang="en-US" altLang="ko-KR" sz="1500" dirty="0">
                <a:solidFill>
                  <a:schemeClr val="accent1"/>
                </a:solidFill>
              </a:rPr>
              <a:t>(LSI)</a:t>
            </a:r>
            <a:r>
              <a:rPr lang="ko-KR" altLang="en-US" sz="1500" dirty="0"/>
              <a:t>사용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컴퓨터 네트워크가 발전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개인용 컴퓨터</a:t>
            </a:r>
            <a:r>
              <a:rPr lang="en-US" altLang="ko-KR" sz="1500" dirty="0"/>
              <a:t>PC</a:t>
            </a:r>
            <a:r>
              <a:rPr lang="ko-KR" altLang="en-US" sz="1500" dirty="0"/>
              <a:t>가 등장하여 대중화를 이루었음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슈퍼 컴퓨터가 개발되었음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온라인 실시간 처리 시스템이 보편화되었고 기존 시스템에 비해 빠른 처리 속도를 갖게 되었음</a:t>
            </a:r>
            <a:endParaRPr lang="en-US" altLang="ko-KR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49975-D158-490C-A5B7-AD3CD9C5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605308"/>
            <a:ext cx="3250656" cy="146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C4BCFE-7B49-42F6-AAD2-88DA4F83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00" y="1186961"/>
            <a:ext cx="1789263" cy="17481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696246-8D7C-422F-9B49-65F9B590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42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컴퓨터 시스템의 역사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077575" cy="5194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세대 컴퓨터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>
                <a:solidFill>
                  <a:schemeClr val="accent1"/>
                </a:solidFill>
              </a:rPr>
              <a:t>초고밀도 집적회로</a:t>
            </a:r>
            <a:r>
              <a:rPr lang="en-US" altLang="ko-KR" sz="1500" dirty="0">
                <a:solidFill>
                  <a:schemeClr val="accent1"/>
                </a:solidFill>
              </a:rPr>
              <a:t>(VLSI) </a:t>
            </a:r>
            <a:r>
              <a:rPr lang="ko-KR" altLang="en-US" sz="1500" dirty="0"/>
              <a:t>사용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컴퓨터와 인간의 인터페이스를 좀 더 인간에게 편리하도록 하기 위한 </a:t>
            </a:r>
            <a:r>
              <a:rPr lang="en-US" altLang="ko-KR" sz="1500" dirty="0"/>
              <a:t>GUI </a:t>
            </a:r>
            <a:r>
              <a:rPr lang="ko-KR" altLang="en-US" sz="1500" dirty="0"/>
              <a:t>환경을 구현하고 있음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컴퓨터의 성능을 향상시키기 위해 병렬 처리 컴퓨터 시스템</a:t>
            </a:r>
            <a:r>
              <a:rPr lang="en-US" altLang="ko-KR" sz="1500" dirty="0"/>
              <a:t>, </a:t>
            </a:r>
            <a:r>
              <a:rPr lang="ko-KR" altLang="en-US" sz="1500" dirty="0"/>
              <a:t>광 컴퓨터</a:t>
            </a:r>
            <a:r>
              <a:rPr lang="en-US" altLang="ko-KR" sz="1500" dirty="0"/>
              <a:t>, </a:t>
            </a:r>
            <a:r>
              <a:rPr lang="ko-KR" altLang="en-US" sz="1500" dirty="0"/>
              <a:t>신경망 컴퓨터 등의 개발과 인공지능의 연구가 활발히 진행되고 있음</a:t>
            </a:r>
            <a:endParaRPr lang="en-US" altLang="ko-KR" sz="1500" dirty="0"/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인공지능</a:t>
            </a:r>
            <a:r>
              <a:rPr lang="en-US" altLang="ko-KR" sz="1500" dirty="0"/>
              <a:t>, </a:t>
            </a:r>
            <a:r>
              <a:rPr lang="ko-KR" altLang="en-US" sz="1500" dirty="0"/>
              <a:t>신경망</a:t>
            </a:r>
            <a:r>
              <a:rPr lang="en-US" altLang="ko-KR" sz="1500" dirty="0"/>
              <a:t>, </a:t>
            </a:r>
            <a:r>
              <a:rPr lang="ko-KR" altLang="en-US" sz="1500" dirty="0"/>
              <a:t>퍼지</a:t>
            </a:r>
            <a:r>
              <a:rPr lang="en-US" altLang="ko-KR" sz="1500" dirty="0"/>
              <a:t>, </a:t>
            </a:r>
            <a:r>
              <a:rPr lang="ko-KR" altLang="en-US" sz="1500" dirty="0"/>
              <a:t>멀티미디어</a:t>
            </a:r>
            <a:r>
              <a:rPr lang="en-US" altLang="ko-KR" sz="1500" dirty="0"/>
              <a:t>, </a:t>
            </a:r>
            <a:r>
              <a:rPr lang="ko-KR" altLang="en-US" sz="1500" dirty="0"/>
              <a:t>가상 현실을 목표로 하고 있음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고도의 사람 대 기계 </a:t>
            </a:r>
            <a:r>
              <a:rPr lang="en-US" altLang="ko-KR" sz="1500" dirty="0"/>
              <a:t>man-machine </a:t>
            </a:r>
            <a:r>
              <a:rPr lang="ko-KR" altLang="en-US" sz="1500" dirty="0"/>
              <a:t>인터페이스가 개발되었음</a:t>
            </a:r>
          </a:p>
          <a:p>
            <a:pPr lvl="1">
              <a:lnSpc>
                <a:spcPct val="100000"/>
              </a:lnSpc>
            </a:pPr>
            <a:r>
              <a:rPr lang="ko-KR" altLang="en-US" sz="1500" dirty="0"/>
              <a:t>객체 지향 프로그래밍 언어가 사용되고</a:t>
            </a:r>
            <a:r>
              <a:rPr lang="en-US" altLang="ko-KR" sz="1500" dirty="0"/>
              <a:t>, </a:t>
            </a:r>
            <a:r>
              <a:rPr lang="ko-KR" altLang="en-US" sz="1500" dirty="0"/>
              <a:t>문자</a:t>
            </a:r>
            <a:r>
              <a:rPr lang="en-US" altLang="ko-KR" sz="1500" dirty="0"/>
              <a:t>, </a:t>
            </a:r>
            <a:r>
              <a:rPr lang="ko-KR" altLang="en-US" sz="1500" dirty="0"/>
              <a:t>음성</a:t>
            </a:r>
            <a:r>
              <a:rPr lang="en-US" altLang="ko-KR" sz="1500" dirty="0"/>
              <a:t>, </a:t>
            </a:r>
            <a:r>
              <a:rPr lang="ko-KR" altLang="en-US" sz="1500" dirty="0"/>
              <a:t>영상 정보가 통합되는 멀티미디어 시대가 도래함</a:t>
            </a:r>
            <a:r>
              <a:rPr lang="en-US" altLang="ko-KR" dirty="0"/>
              <a:t>.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B3717F-2190-48C4-8318-AE7F2A10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37" y="3869878"/>
            <a:ext cx="3714704" cy="141356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09A5D5-5EF3-4F7E-8B46-F8705B80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14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분류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4FC80E-E579-41CA-95AB-25563DDDB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0"/>
          <a:stretch/>
        </p:blipFill>
        <p:spPr bwMode="auto">
          <a:xfrm>
            <a:off x="1827163" y="1649086"/>
            <a:ext cx="8537674" cy="439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76CA7D-CD90-4D49-B145-307D23B6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97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 형태에 따른 분류</a:t>
            </a:r>
          </a:p>
          <a:p>
            <a:pPr marL="504825" lvl="1" indent="-342900">
              <a:lnSpc>
                <a:spcPct val="150000"/>
              </a:lnSpc>
              <a:spcAft>
                <a:spcPts val="200"/>
              </a:spcAft>
              <a:buClr>
                <a:srgbClr val="2B6278"/>
              </a:buClr>
              <a:buFont typeface="+mj-ea"/>
              <a:buAutoNum type="circleNumDbPlain"/>
            </a:pPr>
            <a:r>
              <a:rPr lang="ko-KR" altLang="en-US" b="1" dirty="0"/>
              <a:t>아날로그 컴퓨터</a:t>
            </a:r>
            <a:r>
              <a:rPr lang="en-US" altLang="ko-KR" b="1" dirty="0"/>
              <a:t>(analog computer)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연속적인 변화를 관찰하고 기록할 때 사용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신속한 입력과 그 상태에 대한 즉각적인 반응을 얻을 수 있으므로 이 유형의 컴퓨터는 프로세스 제어에 적합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아날로그 컴퓨터에서는 전압</a:t>
            </a:r>
            <a:r>
              <a:rPr lang="en-US" altLang="ko-KR" sz="1400" dirty="0"/>
              <a:t>, </a:t>
            </a:r>
            <a:r>
              <a:rPr lang="ko-KR" altLang="en-US" sz="1400" dirty="0"/>
              <a:t>전류</a:t>
            </a:r>
            <a:r>
              <a:rPr lang="en-US" altLang="ko-KR" sz="1400" dirty="0"/>
              <a:t>, </a:t>
            </a:r>
            <a:r>
              <a:rPr lang="ko-KR" altLang="en-US" sz="1400" dirty="0"/>
              <a:t>온도</a:t>
            </a:r>
            <a:r>
              <a:rPr lang="en-US" altLang="ko-KR" sz="1400" dirty="0"/>
              <a:t>, </a:t>
            </a:r>
            <a:r>
              <a:rPr lang="ko-KR" altLang="en-US" sz="1400" dirty="0"/>
              <a:t>압력 등의 데이터를 처리</a:t>
            </a:r>
            <a:endParaRPr lang="en-US" altLang="ko-KR" sz="1600" dirty="0"/>
          </a:p>
          <a:p>
            <a:pPr marL="504825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+mj-ea"/>
              <a:buAutoNum type="circleNumDbPlain" startAt="2"/>
            </a:pPr>
            <a:r>
              <a:rPr lang="ko-KR" altLang="en-US" b="1" dirty="0"/>
              <a:t>디지털 컴퓨터</a:t>
            </a:r>
            <a:r>
              <a:rPr lang="en-US" altLang="ko-KR" b="1" dirty="0"/>
              <a:t>(digital computer)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숫자나 문자를 여러 비트의 그룹으로 표현하며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데이터를 분석</a:t>
            </a:r>
            <a:r>
              <a:rPr lang="en-US" altLang="ko-KR" sz="1400" dirty="0"/>
              <a:t>, </a:t>
            </a:r>
            <a:r>
              <a:rPr lang="ko-KR" altLang="en-US" sz="1400" dirty="0"/>
              <a:t>종합하여 처리한 결과를 숫자나 문자 등으로 구분해줌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논리회로를 사용하며</a:t>
            </a:r>
            <a:r>
              <a:rPr lang="en-US" altLang="ko-KR" sz="1400" dirty="0"/>
              <a:t>, </a:t>
            </a:r>
            <a:r>
              <a:rPr lang="ko-KR" altLang="en-US" sz="1400" dirty="0"/>
              <a:t>프로그래밍이 필요함</a:t>
            </a:r>
            <a:endParaRPr lang="en-US" altLang="ko-KR" sz="1600" dirty="0"/>
          </a:p>
          <a:p>
            <a:pPr marL="504825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+mj-ea"/>
              <a:buAutoNum type="circleNumDbPlain" startAt="3"/>
            </a:pPr>
            <a:r>
              <a:rPr lang="ko-KR" altLang="en-US" b="1" dirty="0"/>
              <a:t>하이브리드 컴퓨터</a:t>
            </a:r>
            <a:r>
              <a:rPr lang="en-US" altLang="ko-KR" b="1" dirty="0"/>
              <a:t>(hybrid computer)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아날로그나 디지털 신호를 모두 처리할 수 있으며 필요에 따라 아날로그 신호나 디지털 신호로 변환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컴퓨터에서 처리한 결과는 필요에 따라 </a:t>
            </a:r>
            <a:r>
              <a:rPr lang="en-US" altLang="ko-KR" sz="1400" dirty="0"/>
              <a:t>A/D(</a:t>
            </a:r>
            <a:r>
              <a:rPr lang="ko-KR" altLang="en-US" sz="1400" dirty="0"/>
              <a:t>아날로그</a:t>
            </a:r>
            <a:r>
              <a:rPr lang="en-US" altLang="ko-KR" sz="1400" dirty="0"/>
              <a:t>-&gt;</a:t>
            </a:r>
            <a:r>
              <a:rPr lang="ko-KR" altLang="en-US" sz="1400" dirty="0"/>
              <a:t>디지털</a:t>
            </a:r>
            <a:r>
              <a:rPr lang="en-US" altLang="ko-KR" sz="1400" dirty="0"/>
              <a:t>) </a:t>
            </a:r>
            <a:r>
              <a:rPr lang="ko-KR" altLang="en-US" sz="1400" dirty="0"/>
              <a:t>변환기나 </a:t>
            </a:r>
            <a:r>
              <a:rPr lang="en-US" altLang="ko-KR" sz="1400" dirty="0"/>
              <a:t>D/A(</a:t>
            </a:r>
            <a:r>
              <a:rPr lang="ko-KR" altLang="en-US" sz="1400" dirty="0"/>
              <a:t>디지털</a:t>
            </a:r>
            <a:r>
              <a:rPr lang="en-US" altLang="ko-KR" sz="1400" dirty="0"/>
              <a:t>-&gt;</a:t>
            </a:r>
            <a:r>
              <a:rPr lang="ko-KR" altLang="en-US" sz="1400" dirty="0"/>
              <a:t>아날로그</a:t>
            </a:r>
            <a:r>
              <a:rPr lang="en-US" altLang="ko-KR" sz="1400" dirty="0"/>
              <a:t>) </a:t>
            </a:r>
            <a:r>
              <a:rPr lang="ko-KR" altLang="en-US" sz="1400" dirty="0"/>
              <a:t>변환기에 의해서 데이터를 아날로그 형태나 디지털 형태로 얻을 수 있음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아날로그 컴퓨터에서 얻을 수 있는 정확보다 훨씬 정확하며 디지털 컴퓨터만으로 이루어진 컴퓨터보다 속도 빠름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E7681C-F941-438C-AA6C-540F8C5B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45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 목적에 따른 분류</a:t>
            </a:r>
          </a:p>
          <a:p>
            <a:pPr marL="504825" lvl="1" indent="-342900">
              <a:lnSpc>
                <a:spcPct val="150000"/>
              </a:lnSpc>
              <a:spcAft>
                <a:spcPts val="200"/>
              </a:spcAft>
              <a:buFont typeface="+mj-ea"/>
              <a:buAutoNum type="circleNumDbPlain"/>
            </a:pPr>
            <a:r>
              <a:rPr lang="ko-KR" altLang="en-US" b="1" dirty="0"/>
              <a:t>전용 컴퓨터</a:t>
            </a:r>
            <a:r>
              <a:rPr lang="en-US" altLang="ko-KR" b="1" dirty="0"/>
              <a:t>(special purpose computer)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특수한 목적으로 사용하기 위한 컴퓨터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주로 군사용</a:t>
            </a:r>
            <a:r>
              <a:rPr lang="en-US" altLang="ko-KR" sz="1400" dirty="0"/>
              <a:t>, </a:t>
            </a:r>
            <a:r>
              <a:rPr lang="ko-KR" altLang="en-US" sz="1400" dirty="0"/>
              <a:t>기상 예보용</a:t>
            </a:r>
            <a:r>
              <a:rPr lang="en-US" altLang="ko-KR" sz="1400" dirty="0"/>
              <a:t>, </a:t>
            </a:r>
            <a:r>
              <a:rPr lang="ko-KR" altLang="en-US" sz="1400" dirty="0"/>
              <a:t>천문학</a:t>
            </a:r>
            <a:r>
              <a:rPr lang="en-US" altLang="ko-KR" sz="1400" dirty="0"/>
              <a:t>, </a:t>
            </a:r>
            <a:r>
              <a:rPr lang="ko-KR" altLang="en-US" sz="1400" dirty="0"/>
              <a:t>원자핵 물리 분야 등의 특정 업무에 사용</a:t>
            </a:r>
            <a:r>
              <a:rPr lang="en-US" altLang="ko-KR" sz="1400" dirty="0"/>
              <a:t> 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전용 컴퓨터는 주로 고정 프로그램과 일정한 데이터만을 취급할 수 있도록 구성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504825" lvl="1" indent="-342900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Font typeface="+mj-ea"/>
              <a:buAutoNum type="circleNumDbPlain" startAt="2"/>
            </a:pPr>
            <a:r>
              <a:rPr lang="ko-KR" altLang="en-US" b="1" dirty="0"/>
              <a:t>범용 컴퓨터</a:t>
            </a:r>
            <a:r>
              <a:rPr lang="en-US" altLang="ko-KR" b="1" dirty="0"/>
              <a:t>(general purpose computer)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여러 업무에 광범위하게 사용할 수 있는 일반 목적용 컴퓨터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컴퓨터의 사용 목적이 지정되지 않음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과학 계산</a:t>
            </a:r>
            <a:r>
              <a:rPr lang="en-US" altLang="ko-KR" sz="1400" dirty="0"/>
              <a:t>, </a:t>
            </a:r>
            <a:r>
              <a:rPr lang="ko-KR" altLang="en-US" sz="1400" dirty="0"/>
              <a:t>통계 데이터 처리</a:t>
            </a:r>
            <a:r>
              <a:rPr lang="en-US" altLang="ko-KR" sz="1400" dirty="0"/>
              <a:t>, </a:t>
            </a:r>
            <a:r>
              <a:rPr lang="ko-KR" altLang="en-US" sz="1400" dirty="0"/>
              <a:t>생산 관리</a:t>
            </a:r>
            <a:r>
              <a:rPr lang="en-US" altLang="ko-KR" sz="1400" dirty="0"/>
              <a:t>, </a:t>
            </a:r>
            <a:r>
              <a:rPr lang="ko-KR" altLang="en-US" sz="1400" dirty="0"/>
              <a:t>사무 관리 등 광범위한 분야에 사용할 수 있음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범용 컴퓨터는 여러 형태의 데이터를 취급할 수 있는 유연성</a:t>
            </a:r>
            <a:r>
              <a:rPr lang="en-US" altLang="ko-KR" sz="1400" dirty="0"/>
              <a:t>, </a:t>
            </a:r>
            <a:r>
              <a:rPr lang="ko-KR" altLang="en-US" sz="1400" dirty="0"/>
              <a:t>기억 용량의 증대</a:t>
            </a:r>
            <a:r>
              <a:rPr lang="en-US" altLang="ko-KR" sz="1400" dirty="0"/>
              <a:t>, </a:t>
            </a:r>
            <a:r>
              <a:rPr lang="ko-KR" altLang="en-US" sz="1400" dirty="0"/>
              <a:t>처리 속도의 신속화</a:t>
            </a:r>
            <a:r>
              <a:rPr lang="en-US" altLang="ko-KR" sz="1400" dirty="0"/>
              <a:t>, </a:t>
            </a:r>
            <a:r>
              <a:rPr lang="ko-KR" altLang="en-US" sz="1400" dirty="0"/>
              <a:t>입출력 장치의 다양화 등 언제든지 필요한 시기에 확장 또는 조정할 수 있는 기능이 필요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3B6706-9A0A-4CCF-9932-002DF7BA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운영체제의 역할 및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운영체제의 목표</a:t>
            </a:r>
            <a:endParaRPr lang="en-US" altLang="ko-KR" dirty="0"/>
          </a:p>
          <a:p>
            <a:pPr lvl="1" algn="just">
              <a:lnSpc>
                <a:spcPct val="110000"/>
              </a:lnSpc>
            </a:pPr>
            <a:r>
              <a:rPr lang="ko-KR" altLang="en-US" dirty="0"/>
              <a:t>효율성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/>
              <a:t>자원을 효율적으로 관리하는 것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/>
              <a:t>같은 자원을 사용하여 더</a:t>
            </a:r>
            <a:r>
              <a:rPr lang="ko-KR" altLang="en-US" dirty="0">
                <a:solidFill>
                  <a:srgbClr val="FF0000"/>
                </a:solidFill>
              </a:rPr>
              <a:t> 많은 작업량을 처리</a:t>
            </a:r>
            <a:r>
              <a:rPr lang="ko-KR" altLang="en-US" dirty="0"/>
              <a:t>하거나</a:t>
            </a:r>
            <a:r>
              <a:rPr lang="en-US" altLang="ko-KR" dirty="0"/>
              <a:t>, </a:t>
            </a:r>
            <a:r>
              <a:rPr lang="ko-KR" altLang="en-US" dirty="0"/>
              <a:t>같은 작업량을 처리하는 데 보다</a:t>
            </a:r>
            <a:r>
              <a:rPr lang="ko-KR" altLang="en-US" dirty="0">
                <a:solidFill>
                  <a:srgbClr val="FF0000"/>
                </a:solidFill>
              </a:rPr>
              <a:t> 적은 자원을 사용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endParaRPr lang="en-US" altLang="ko-KR" dirty="0"/>
          </a:p>
          <a:p>
            <a:pPr lvl="1" algn="just">
              <a:lnSpc>
                <a:spcPct val="110000"/>
              </a:lnSpc>
            </a:pPr>
            <a:r>
              <a:rPr lang="ko-KR" altLang="en-US" dirty="0"/>
              <a:t>안정성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작업을 안정적으로 처리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/>
              <a:t>사용자와 응용 프로그램의 </a:t>
            </a:r>
            <a:r>
              <a:rPr lang="ko-KR" altLang="en-US" dirty="0">
                <a:solidFill>
                  <a:srgbClr val="FF0000"/>
                </a:solidFill>
              </a:rPr>
              <a:t>안전 문제</a:t>
            </a:r>
            <a:r>
              <a:rPr lang="ko-KR" altLang="en-US" dirty="0"/>
              <a:t>와 </a:t>
            </a:r>
            <a:r>
              <a:rPr lang="ko-KR" altLang="en-US" dirty="0" err="1"/>
              <a:t>하드웨어적인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보안 문제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/>
              <a:t>시스템에 문제가 발생했을 때 이전으로 </a:t>
            </a:r>
            <a:r>
              <a:rPr lang="ko-KR" altLang="en-US" dirty="0">
                <a:solidFill>
                  <a:srgbClr val="FF0000"/>
                </a:solidFill>
              </a:rPr>
              <a:t>복구하는 결함 포용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기능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endParaRPr lang="en-US" altLang="ko-KR" dirty="0"/>
          </a:p>
          <a:p>
            <a:pPr lvl="1" algn="just">
              <a:lnSpc>
                <a:spcPct val="110000"/>
              </a:lnSpc>
            </a:pPr>
            <a:r>
              <a:rPr lang="ko-KR" altLang="en-US" dirty="0"/>
              <a:t>확장성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/>
              <a:t>다양한 시스템 자원을 </a:t>
            </a:r>
            <a:r>
              <a:rPr lang="ko-KR" altLang="en-US" dirty="0">
                <a:solidFill>
                  <a:srgbClr val="FF0000"/>
                </a:solidFill>
              </a:rPr>
              <a:t>컴퓨터에 추가하거나 제거</a:t>
            </a:r>
            <a:r>
              <a:rPr lang="ko-KR" altLang="en-US" dirty="0"/>
              <a:t>하기 편리한 것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endParaRPr lang="en-US" altLang="ko-KR" dirty="0"/>
          </a:p>
          <a:p>
            <a:pPr lvl="1" algn="just">
              <a:lnSpc>
                <a:spcPct val="110000"/>
              </a:lnSpc>
            </a:pPr>
            <a:r>
              <a:rPr lang="ko-KR" altLang="en-US" dirty="0"/>
              <a:t>편리성</a:t>
            </a:r>
            <a:endParaRPr lang="en-US" altLang="ko-KR" dirty="0"/>
          </a:p>
          <a:p>
            <a:pPr lvl="2" algn="just">
              <a:lnSpc>
                <a:spcPct val="110000"/>
              </a:lnSpc>
            </a:pPr>
            <a:r>
              <a:rPr lang="ko-KR" altLang="en-US" dirty="0"/>
              <a:t>사용자가 </a:t>
            </a:r>
            <a:r>
              <a:rPr lang="ko-KR" altLang="en-US" dirty="0">
                <a:solidFill>
                  <a:srgbClr val="FF0000"/>
                </a:solidFill>
              </a:rPr>
              <a:t>편리하게 작업할 수 있는 환경</a:t>
            </a:r>
            <a:r>
              <a:rPr lang="ko-KR" altLang="en-US" dirty="0"/>
              <a:t>을 제공하는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F4FD3-B0B1-4BBD-88D6-3089641A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8"/>
          <a:stretch/>
        </p:blipFill>
        <p:spPr>
          <a:xfrm>
            <a:off x="7562850" y="4057650"/>
            <a:ext cx="4409473" cy="25258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8A0002-2D52-43C7-BA17-4D48CCB1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6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처리 성능과 규모에 따른 분류</a:t>
            </a:r>
          </a:p>
          <a:p>
            <a:pPr marL="504825" lvl="1" indent="-34290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ko-KR" altLang="en-US" b="1" dirty="0"/>
              <a:t>마이크로 컴퓨터</a:t>
            </a:r>
            <a:r>
              <a:rPr lang="en-US" altLang="ko-KR" b="1" dirty="0"/>
              <a:t>(microcomputer)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마이크로프로세서</a:t>
            </a:r>
            <a:r>
              <a:rPr lang="en-US" altLang="ko-KR" sz="1400" dirty="0"/>
              <a:t>(</a:t>
            </a:r>
            <a:r>
              <a:rPr lang="ko-KR" altLang="en-US" sz="1400" dirty="0"/>
              <a:t>집적회로</a:t>
            </a:r>
            <a:r>
              <a:rPr lang="en-US" altLang="ko-KR" sz="1400" dirty="0"/>
              <a:t>, IC)</a:t>
            </a:r>
            <a:r>
              <a:rPr lang="ko-KR" altLang="en-US" sz="1400" dirty="0"/>
              <a:t>를 중앙 처리 장치로 사용하는 컴퓨터를 의미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개인용컴퓨터나 산업용 로봇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자동차 엔진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가정용 </a:t>
            </a:r>
            <a:r>
              <a:rPr lang="ko-KR" altLang="en-US" sz="1400" dirty="0" err="1">
                <a:solidFill>
                  <a:schemeClr val="accent1"/>
                </a:solidFill>
              </a:rPr>
              <a:t>기기등에서</a:t>
            </a:r>
            <a:r>
              <a:rPr lang="ko-KR" altLang="en-US" sz="1400" dirty="0">
                <a:solidFill>
                  <a:schemeClr val="accent1"/>
                </a:solidFill>
              </a:rPr>
              <a:t> 제어장치로 이용</a:t>
            </a:r>
            <a:r>
              <a:rPr lang="ko-KR" altLang="en-US" sz="1400" dirty="0"/>
              <a:t>되고 있음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dirty="0"/>
              <a:t>1980</a:t>
            </a:r>
            <a:r>
              <a:rPr lang="ko-KR" altLang="en-US" sz="1400" dirty="0"/>
              <a:t>년대에 들어서면서 마이크로프로세서의 성능이 급속도로 향상되면서 개인용 컴퓨터의 응용 범위도 단순 응용에서부터 매우 복잡한 응용에까지 확산되고 있음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504825" lvl="1" indent="-34290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+mj-ea"/>
              <a:buAutoNum type="circleNumDbPlain" startAt="2"/>
            </a:pPr>
            <a:r>
              <a:rPr lang="ko-KR" altLang="en-US" b="1" dirty="0"/>
              <a:t>워크스테이션</a:t>
            </a:r>
            <a:r>
              <a:rPr lang="en-US" altLang="ko-KR" b="1" dirty="0"/>
              <a:t>(workstation)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과학자</a:t>
            </a:r>
            <a:r>
              <a:rPr lang="en-US" altLang="ko-KR" sz="1400" dirty="0"/>
              <a:t>, </a:t>
            </a:r>
            <a:r>
              <a:rPr lang="ko-KR" altLang="en-US" sz="1400" dirty="0"/>
              <a:t>공학자</a:t>
            </a:r>
            <a:r>
              <a:rPr lang="en-US" altLang="ko-KR" sz="1400" dirty="0"/>
              <a:t>, </a:t>
            </a:r>
            <a:r>
              <a:rPr lang="ko-KR" altLang="en-US" sz="1400" dirty="0"/>
              <a:t>엔지니어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애니메이터와</a:t>
            </a:r>
            <a:r>
              <a:rPr lang="ko-KR" altLang="en-US" sz="1400" dirty="0"/>
              <a:t> 같은 전문직 종사자들이 </a:t>
            </a:r>
            <a:r>
              <a:rPr lang="ko-KR" altLang="en-US" sz="1400" dirty="0">
                <a:solidFill>
                  <a:schemeClr val="accent1"/>
                </a:solidFill>
              </a:rPr>
              <a:t>개인용 컴퓨터보다 더 우수한 성능</a:t>
            </a:r>
            <a:r>
              <a:rPr lang="ko-KR" altLang="en-US" sz="1400" dirty="0"/>
              <a:t>을 요구하여 만들어진 컴퓨터</a:t>
            </a:r>
            <a:endParaRPr lang="en-US" altLang="ko-KR" sz="14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외형은 개인용 컴퓨터와 유사한데</a:t>
            </a:r>
            <a:r>
              <a:rPr lang="en-US" altLang="ko-KR" sz="1400" dirty="0"/>
              <a:t>, </a:t>
            </a:r>
            <a:r>
              <a:rPr lang="ko-KR" altLang="en-US" sz="1400" dirty="0"/>
              <a:t>최근에는 워크스테이션의 가격이 떨어지고 개인용 컴퓨터의 성능이 강력해지기 때문에 워크스테이션과 개인용 컴퓨터의 구분이 사라지고 있음</a:t>
            </a:r>
            <a:endParaRPr lang="en-US" altLang="ko-KR" sz="14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E2A46CD-0A60-4AE4-9328-33E4DAA0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76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처리 성능과 규모에 따른 분류</a:t>
            </a:r>
          </a:p>
          <a:p>
            <a:pPr marL="504825" lvl="1" indent="-34290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+mj-ea"/>
              <a:buAutoNum type="circleNumDbPlain" startAt="3"/>
            </a:pPr>
            <a:r>
              <a:rPr lang="ko-KR" altLang="en-US" b="1" dirty="0"/>
              <a:t>미니 컴퓨터</a:t>
            </a:r>
            <a:r>
              <a:rPr lang="en-US" altLang="ko-KR" b="1" dirty="0"/>
              <a:t>(minicomputer)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성능과 규모 측면에서 마이크로 컴퓨터와 메인 프레임 컴퓨터의 중간에 해당</a:t>
            </a:r>
            <a:r>
              <a:rPr lang="en-US" altLang="ko-KR" sz="1400" dirty="0"/>
              <a:t>.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마이크로 컴퓨터보다 대용량 기억 장치와 고속의 주변 장치들로 구성</a:t>
            </a:r>
            <a:r>
              <a:rPr lang="ko-KR" altLang="en-US" sz="1400" dirty="0"/>
              <a:t>되어 있음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다수의 사용자가 동시에 한 미니 컴퓨터를 사용할 수 있음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최근에는 컴퓨팅 서버</a:t>
            </a:r>
            <a:r>
              <a:rPr lang="en-US" altLang="ko-KR" sz="1400" dirty="0"/>
              <a:t>, </a:t>
            </a:r>
            <a:r>
              <a:rPr lang="ko-KR" altLang="en-US" sz="1400" dirty="0"/>
              <a:t>파일 서버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 서버</a:t>
            </a:r>
            <a:r>
              <a:rPr lang="en-US" altLang="ko-KR" sz="1400" dirty="0"/>
              <a:t> </a:t>
            </a:r>
            <a:r>
              <a:rPr lang="ko-KR" altLang="en-US" sz="1400" dirty="0"/>
              <a:t>등과 같은 각종 서버의 등장으로 인해 점점 사라짐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504825" lvl="1" indent="-34290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+mj-ea"/>
              <a:buAutoNum type="circleNumDbPlain" startAt="4"/>
            </a:pPr>
            <a:r>
              <a:rPr lang="ko-KR" altLang="en-US" b="1" dirty="0"/>
              <a:t>메인 프레임 컴퓨터</a:t>
            </a:r>
            <a:r>
              <a:rPr lang="en-US" altLang="ko-KR" b="1" dirty="0"/>
              <a:t>(main frame computer)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대형 컴퓨터</a:t>
            </a:r>
            <a:r>
              <a:rPr lang="ko-KR" altLang="en-US" sz="1400" dirty="0"/>
              <a:t>라고도 부르는데</a:t>
            </a:r>
            <a:r>
              <a:rPr lang="en-US" altLang="ko-KR" sz="1400" dirty="0"/>
              <a:t>, 1</a:t>
            </a:r>
            <a:r>
              <a:rPr lang="ko-KR" altLang="en-US" sz="1400" dirty="0"/>
              <a:t>초에 수십억 개의 명령어를 처리할 수 있는 고속의 컴퓨터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대기업</a:t>
            </a:r>
            <a:r>
              <a:rPr lang="en-US" altLang="ko-KR" sz="1400" dirty="0"/>
              <a:t>, </a:t>
            </a:r>
            <a:r>
              <a:rPr lang="ko-KR" altLang="en-US" sz="1400" dirty="0"/>
              <a:t>관공서</a:t>
            </a:r>
            <a:r>
              <a:rPr lang="en-US" altLang="ko-KR" sz="1400" dirty="0"/>
              <a:t>, </a:t>
            </a:r>
            <a:r>
              <a:rPr lang="ko-KR" altLang="en-US" sz="1400" dirty="0"/>
              <a:t>대학 등에서 다수의 사용자가 공유하여 사용한다</a:t>
            </a:r>
            <a:r>
              <a:rPr lang="en-US" altLang="ko-KR" sz="1400" dirty="0"/>
              <a:t>. 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응용 분야는 은행</a:t>
            </a:r>
            <a:r>
              <a:rPr lang="en-US" altLang="ko-KR" sz="1400" dirty="0"/>
              <a:t>, </a:t>
            </a:r>
            <a:r>
              <a:rPr lang="ko-KR" altLang="en-US" sz="1400" dirty="0"/>
              <a:t>보험</a:t>
            </a:r>
            <a:r>
              <a:rPr lang="en-US" altLang="ko-KR" sz="1400" dirty="0"/>
              <a:t>, </a:t>
            </a:r>
            <a:r>
              <a:rPr lang="ko-KR" altLang="en-US" sz="1400" dirty="0"/>
              <a:t>병원 업무 등에 널리 사용되고 있음</a:t>
            </a:r>
            <a:endParaRPr lang="en-US" altLang="ko-KR" sz="1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6890D9-6422-420D-89E2-C023BDF8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64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컴퓨터 분류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성능 규모에 따른 분류</a:t>
            </a:r>
          </a:p>
          <a:p>
            <a:pPr marL="504825" lvl="1" indent="-342900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+mj-ea"/>
              <a:buAutoNum type="circleNumDbPlain" startAt="5"/>
            </a:pPr>
            <a:r>
              <a:rPr lang="ko-KR" altLang="en-US" b="1" dirty="0"/>
              <a:t>슈퍼 컴퓨터</a:t>
            </a:r>
            <a:r>
              <a:rPr lang="en-US" altLang="ko-KR" b="1" dirty="0"/>
              <a:t>(super computer)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1"/>
                </a:solidFill>
              </a:rPr>
              <a:t>고속의 연산 처리</a:t>
            </a:r>
            <a:r>
              <a:rPr lang="ko-KR" altLang="en-US" sz="1400" dirty="0"/>
              <a:t>를 위한 중앙 처리 장치</a:t>
            </a:r>
            <a:r>
              <a:rPr lang="en-US" altLang="ko-KR" sz="1400" dirty="0"/>
              <a:t>, </a:t>
            </a:r>
            <a:r>
              <a:rPr lang="ko-KR" altLang="en-US" sz="1400" dirty="0"/>
              <a:t>대규모의 용량을 가진 </a:t>
            </a:r>
            <a:r>
              <a:rPr lang="ko-KR" altLang="en-US" sz="1400" dirty="0" err="1"/>
              <a:t>주기억</a:t>
            </a:r>
            <a:r>
              <a:rPr lang="ko-KR" altLang="en-US" sz="1400" dirty="0"/>
              <a:t> 장치</a:t>
            </a:r>
            <a:r>
              <a:rPr lang="en-US" altLang="ko-KR" sz="1400" dirty="0"/>
              <a:t>, </a:t>
            </a:r>
            <a:r>
              <a:rPr lang="ko-KR" altLang="en-US" sz="1400" dirty="0"/>
              <a:t>강력한 병렬 처리를 지원하는 소프트웨어로 이루어진 컴퓨터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고성능 마이크로프로세서를 수십만 개까지 사용하여 작업을 병렬로 처리하기 때문에 초당 수조 개의 명령어들을 처리할 수 있도록 매우 빠름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슈퍼 컴퓨터는 </a:t>
            </a:r>
            <a:r>
              <a:rPr lang="ko-KR" altLang="en-US" sz="1400" dirty="0">
                <a:solidFill>
                  <a:schemeClr val="accent1"/>
                </a:solidFill>
              </a:rPr>
              <a:t>기상예측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석유탐사</a:t>
            </a:r>
            <a:r>
              <a:rPr lang="en-US" altLang="ko-KR" sz="1400" dirty="0">
                <a:solidFill>
                  <a:schemeClr val="accent1"/>
                </a:solidFill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</a:rPr>
              <a:t>원자력 개발 등의 분야</a:t>
            </a:r>
            <a:r>
              <a:rPr lang="ko-KR" altLang="en-US" sz="1400" dirty="0"/>
              <a:t>에서 사용되고 있음</a:t>
            </a:r>
            <a:endParaRPr lang="en-US" altLang="ko-KR" sz="14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75FD41-93B8-414D-92FD-B3177AAD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35" y="3861469"/>
            <a:ext cx="3878562" cy="278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BBF87B-AF66-4357-98AC-0520F0BB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77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F0924-B582-4AA2-AB24-F57DB8050D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186961"/>
                <a:ext cx="11236448" cy="519478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디지털 정보의 단위</a:t>
                </a:r>
              </a:p>
              <a:p>
                <a:pPr marL="800100" lvl="1" indent="-342900">
                  <a:lnSpc>
                    <a:spcPct val="110000"/>
                  </a:lnSpc>
                  <a:spcAft>
                    <a:spcPts val="200"/>
                  </a:spcAft>
                  <a:buFont typeface="+mj-ea"/>
                  <a:buAutoNum type="circleNumDbPlain"/>
                </a:pPr>
                <a:r>
                  <a:rPr lang="ko-KR" altLang="en-US" dirty="0"/>
                  <a:t>비트</a:t>
                </a:r>
                <a:r>
                  <a:rPr lang="en-US" altLang="ko-KR" dirty="0"/>
                  <a:t>(bit) </a:t>
                </a:r>
              </a:p>
              <a:p>
                <a:pPr lvl="2"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과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의 두 가지 상태만 저장되며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진수로 데이터를 표현하는 단위</a:t>
                </a:r>
                <a:endParaRPr lang="en-US" altLang="ko-KR" dirty="0"/>
              </a:p>
              <a:p>
                <a:pPr lvl="2"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dirty="0"/>
                  <a:t>매우 단순한 정보만 표현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보통 정보를 </a:t>
                </a:r>
                <a:r>
                  <a:rPr lang="ko-KR" altLang="en-US" dirty="0" err="1"/>
                  <a:t>표현할때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1byte</a:t>
                </a:r>
                <a:r>
                  <a:rPr lang="ko-KR" altLang="en-US" dirty="0"/>
                  <a:t>를 사용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10000"/>
                  </a:lnSpc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비트로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진수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개를 표현할 수 있음</a:t>
                </a:r>
                <a:endParaRPr lang="en-US" altLang="ko-KR" dirty="0"/>
              </a:p>
              <a:p>
                <a:pPr lvl="2"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en-US" altLang="ko-KR" dirty="0"/>
                  <a:t>1nibble = 4bit</a:t>
                </a:r>
              </a:p>
              <a:p>
                <a:pPr marL="800100" lvl="1" indent="-342900">
                  <a:lnSpc>
                    <a:spcPct val="110000"/>
                  </a:lnSpc>
                  <a:spcAft>
                    <a:spcPts val="200"/>
                  </a:spcAft>
                  <a:buFont typeface="+mj-ea"/>
                  <a:buAutoNum type="circleNumDbPlain"/>
                </a:pPr>
                <a:r>
                  <a:rPr lang="ko-KR" altLang="en-US" dirty="0"/>
                  <a:t>바이트</a:t>
                </a:r>
                <a:r>
                  <a:rPr lang="en-US" altLang="ko-KR" dirty="0"/>
                  <a:t>(Byte)</a:t>
                </a:r>
              </a:p>
              <a:p>
                <a:pPr lvl="2"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dirty="0"/>
                  <a:t>정보를 표현하기 위한 비트의 집합</a:t>
                </a:r>
                <a:r>
                  <a:rPr lang="en-US" altLang="ko-KR" dirty="0"/>
                  <a:t>(1byte = 8bit)</a:t>
                </a:r>
              </a:p>
              <a:p>
                <a:pPr lvl="2"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en-US" altLang="ko-KR" dirty="0"/>
                  <a:t>1byte = 1</a:t>
                </a:r>
                <a:r>
                  <a:rPr lang="ko-KR" altLang="en-US" dirty="0"/>
                  <a:t>문자</a:t>
                </a:r>
                <a:r>
                  <a:rPr lang="en-US" altLang="ko-KR" dirty="0"/>
                  <a:t>(character), </a:t>
                </a:r>
                <a:r>
                  <a:rPr lang="ko-KR" altLang="en-US" dirty="0"/>
                  <a:t>영어는 </a:t>
                </a:r>
                <a:r>
                  <a:rPr lang="en-US" altLang="ko-KR" dirty="0"/>
                  <a:t>1byte</a:t>
                </a:r>
                <a:r>
                  <a:rPr lang="ko-KR" altLang="en-US" dirty="0"/>
                  <a:t>로 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문자 표현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한글은 </a:t>
                </a:r>
                <a:r>
                  <a:rPr lang="en-US" altLang="ko-KR" dirty="0"/>
                  <a:t>2byte</a:t>
                </a:r>
                <a:r>
                  <a:rPr lang="ko-KR" altLang="en-US" dirty="0"/>
                  <a:t>가 필요</a:t>
                </a:r>
              </a:p>
              <a:p>
                <a:pPr marL="542925" lvl="1" indent="-161925">
                  <a:lnSpc>
                    <a:spcPct val="120000"/>
                  </a:lnSpc>
                  <a:spcAft>
                    <a:spcPts val="200"/>
                  </a:spcAft>
                  <a:buClr>
                    <a:srgbClr val="00B0F0"/>
                  </a:buClr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F0924-B582-4AA2-AB24-F57DB8050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186961"/>
                <a:ext cx="11236448" cy="5194789"/>
              </a:xfrm>
              <a:blipFill>
                <a:blip r:embed="rId2"/>
                <a:stretch>
                  <a:fillRect l="-326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BFD85B88-4448-4A76-8D75-7BEEF620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64" y="4414640"/>
            <a:ext cx="8046322" cy="19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1B0687-0F4E-45D6-BFD8-AC3D46DF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18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표현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10</a:t>
            </a:r>
            <a:r>
              <a:rPr lang="ko-KR" altLang="en-US" spc="-100" dirty="0"/>
              <a:t>진법</a:t>
            </a:r>
            <a:r>
              <a:rPr lang="en-US" altLang="ko-KR" dirty="0"/>
              <a:t>(Decimal Notation)</a:t>
            </a:r>
            <a:endParaRPr lang="ko-KR" altLang="en-US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</a:pPr>
            <a:r>
              <a:rPr lang="ko-KR" altLang="en-US" spc="-100" dirty="0"/>
              <a:t>기수가 </a:t>
            </a:r>
            <a:r>
              <a:rPr lang="en-US" altLang="ko-KR" spc="-100" dirty="0"/>
              <a:t>10</a:t>
            </a:r>
            <a:r>
              <a:rPr lang="ko-KR" altLang="en-US" spc="-100" dirty="0"/>
              <a:t>인 수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</a:pPr>
            <a:r>
              <a:rPr lang="en-US" altLang="ko-KR" spc="-100" dirty="0"/>
              <a:t>0, 1, 2, 3, 4, 5, 6, 7, 8, 9</a:t>
            </a:r>
            <a:r>
              <a:rPr lang="ko-KR" altLang="en-US" spc="-100" dirty="0"/>
              <a:t>의 </a:t>
            </a:r>
            <a:r>
              <a:rPr lang="en-US" altLang="ko-KR" spc="-100" dirty="0"/>
              <a:t>10</a:t>
            </a:r>
            <a:r>
              <a:rPr lang="ko-KR" altLang="en-US" spc="-100" dirty="0"/>
              <a:t>개 수로 표현</a:t>
            </a:r>
            <a:endParaRPr lang="en-US" altLang="ko-KR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</a:pPr>
            <a:endParaRPr lang="en-US" altLang="ko-KR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</a:pPr>
            <a:endParaRPr lang="en-US" altLang="ko-KR" spc="-100" dirty="0"/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</a:pPr>
            <a:endParaRPr lang="en-US" altLang="ko-KR" spc="-100" dirty="0"/>
          </a:p>
          <a:p>
            <a:pPr marL="228600"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z="1800" spc="-100" dirty="0"/>
              <a:t>2</a:t>
            </a:r>
            <a:r>
              <a:rPr lang="ko-KR" altLang="en-US" sz="1800" spc="-100" dirty="0"/>
              <a:t>진법</a:t>
            </a:r>
            <a:r>
              <a:rPr lang="en-US" altLang="ko-KR" sz="2000" dirty="0"/>
              <a:t>(Binary Notation)</a:t>
            </a:r>
            <a:endParaRPr lang="ko-KR" altLang="en-US" spc="-100" dirty="0"/>
          </a:p>
          <a:p>
            <a:pPr marL="630238" lvl="1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/>
              <a:t>기수가 </a:t>
            </a:r>
            <a:r>
              <a:rPr lang="en-US" altLang="ko-KR" spc="-100" dirty="0"/>
              <a:t>2</a:t>
            </a:r>
            <a:r>
              <a:rPr lang="ko-KR" altLang="en-US" spc="-100" dirty="0"/>
              <a:t>인 수</a:t>
            </a:r>
          </a:p>
          <a:p>
            <a:pPr marL="630238" lvl="1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pc="-100" dirty="0"/>
              <a:t>0, 1 </a:t>
            </a:r>
            <a:r>
              <a:rPr lang="ko-KR" altLang="en-US" spc="-100" dirty="0"/>
              <a:t>두 개의 수로 표현</a:t>
            </a:r>
          </a:p>
          <a:p>
            <a:pPr lvl="1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</a:pPr>
            <a:endParaRPr lang="ko-KR" altLang="en-US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322B2DE1-925E-44F6-971D-F62207EA0A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374573"/>
              </p:ext>
            </p:extLst>
          </p:nvPr>
        </p:nvGraphicFramePr>
        <p:xfrm>
          <a:off x="2360214" y="2430752"/>
          <a:ext cx="6120680" cy="648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35400" imgH="406400" progId="Equation.DSMT4">
                  <p:embed/>
                </p:oleObj>
              </mc:Choice>
              <mc:Fallback>
                <p:oleObj name="Equation" r:id="rId2" imgW="3835400" imgH="406400" progId="Equation.DSMT4">
                  <p:embed/>
                  <p:pic>
                    <p:nvPicPr>
                      <p:cNvPr id="2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214" y="2430752"/>
                        <a:ext cx="6120680" cy="64854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76624B8-3916-414B-B44A-FE1EC4839D84}"/>
              </a:ext>
            </a:extLst>
          </p:cNvPr>
          <p:cNvSpPr/>
          <p:nvPr/>
        </p:nvSpPr>
        <p:spPr>
          <a:xfrm>
            <a:off x="6813123" y="2759275"/>
            <a:ext cx="1892672" cy="472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DCEA036-A5C4-4542-B265-1059C4D932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344247"/>
              </p:ext>
            </p:extLst>
          </p:nvPr>
        </p:nvGraphicFramePr>
        <p:xfrm>
          <a:off x="2360214" y="4919241"/>
          <a:ext cx="6336704" cy="92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698500" progId="Equation.DSMT4">
                  <p:embed/>
                </p:oleObj>
              </mc:Choice>
              <mc:Fallback>
                <p:oleObj name="Equation" r:id="rId4" imgW="4648200" imgH="69850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214" y="4919241"/>
                        <a:ext cx="6336704" cy="92653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7D7642-BA28-43ED-911F-F3EF0D817E7F}"/>
              </a:ext>
            </a:extLst>
          </p:cNvPr>
          <p:cNvCxnSpPr>
            <a:cxnSpLocks/>
          </p:cNvCxnSpPr>
          <p:nvPr/>
        </p:nvCxnSpPr>
        <p:spPr>
          <a:xfrm>
            <a:off x="3600126" y="5207273"/>
            <a:ext cx="32761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D12948D-98AC-4EDE-AF9C-0E148A493C7D}"/>
              </a:ext>
            </a:extLst>
          </p:cNvPr>
          <p:cNvCxnSpPr>
            <a:cxnSpLocks/>
          </p:cNvCxnSpPr>
          <p:nvPr/>
        </p:nvCxnSpPr>
        <p:spPr>
          <a:xfrm>
            <a:off x="3582006" y="5567313"/>
            <a:ext cx="38703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AC664-C464-436D-8E8B-5AA4226138C6}"/>
              </a:ext>
            </a:extLst>
          </p:cNvPr>
          <p:cNvSpPr/>
          <p:nvPr/>
        </p:nvSpPr>
        <p:spPr>
          <a:xfrm>
            <a:off x="6161103" y="5603317"/>
            <a:ext cx="2659367" cy="397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534D493-E9A2-4DEB-9B97-FB617AC82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2A571-F178-45B3-96A2-F9F7B82B16CF}"/>
              </a:ext>
            </a:extLst>
          </p:cNvPr>
          <p:cNvSpPr txBox="1"/>
          <p:nvPr/>
        </p:nvSpPr>
        <p:spPr>
          <a:xfrm>
            <a:off x="9242894" y="1115558"/>
            <a:ext cx="2691763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기수 </a:t>
            </a:r>
            <a:r>
              <a:rPr lang="en-US" altLang="ko-KR" sz="1400" dirty="0"/>
              <a:t>: </a:t>
            </a:r>
            <a:r>
              <a:rPr lang="ko-KR" altLang="en-US" sz="1400" dirty="0"/>
              <a:t>진법을 나타내는 기본 수</a:t>
            </a:r>
          </a:p>
        </p:txBody>
      </p:sp>
    </p:spTree>
    <p:extLst>
      <p:ext uri="{BB962C8B-B14F-4D97-AF65-F5344CB8AC3E}">
        <p14:creationId xmlns:p14="http://schemas.microsoft.com/office/powerpoint/2010/main" val="217646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표현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8</a:t>
            </a:r>
            <a:r>
              <a:rPr lang="ko-KR" altLang="en-US" spc="-100" dirty="0"/>
              <a:t>진법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0~7</a:t>
            </a:r>
            <a:r>
              <a:rPr lang="ko-KR" altLang="en-US" spc="-100" dirty="0"/>
              <a:t>까지 </a:t>
            </a:r>
            <a:r>
              <a:rPr lang="en-US" altLang="ko-KR" spc="-100" dirty="0"/>
              <a:t>8</a:t>
            </a:r>
            <a:r>
              <a:rPr lang="ko-KR" altLang="en-US" spc="-100" dirty="0"/>
              <a:t>개의 수로 표현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ko-KR" altLang="en-US" spc="-100" dirty="0"/>
              <a:t> </a:t>
            </a:r>
            <a:r>
              <a:rPr lang="en-US" altLang="ko-KR" spc="-100" dirty="0"/>
              <a:t>16</a:t>
            </a:r>
            <a:r>
              <a:rPr lang="ko-KR" altLang="en-US" spc="-100" dirty="0"/>
              <a:t>진법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0~9, A~F</a:t>
            </a:r>
            <a:r>
              <a:rPr lang="ko-KR" altLang="en-US" spc="-100" dirty="0"/>
              <a:t>까지 </a:t>
            </a:r>
            <a:r>
              <a:rPr lang="en-US" altLang="ko-KR" spc="-100" dirty="0"/>
              <a:t>16</a:t>
            </a:r>
            <a:r>
              <a:rPr lang="ko-KR" altLang="en-US" spc="-100" dirty="0"/>
              <a:t>개의 기호로 표현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en-US" altLang="ko-KR" spc="-100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8</a:t>
            </a:r>
            <a:r>
              <a:rPr lang="ko-KR" altLang="en-US" spc="-100" dirty="0"/>
              <a:t>진수보다는 </a:t>
            </a:r>
            <a:r>
              <a:rPr lang="en-US" altLang="ko-KR" spc="-100" dirty="0"/>
              <a:t>16</a:t>
            </a:r>
            <a:r>
              <a:rPr lang="ko-KR" altLang="en-US" spc="-100" dirty="0"/>
              <a:t>진수를 사용하는 경우가 더 많은데 실제로 컴퓨터 구조나 어셈블리어에서는 </a:t>
            </a:r>
            <a:r>
              <a:rPr lang="en-US" altLang="ko-KR" spc="-100" dirty="0"/>
              <a:t>16</a:t>
            </a:r>
            <a:r>
              <a:rPr lang="ko-KR" altLang="en-US" spc="-100" dirty="0"/>
              <a:t>진수를 많이 사용함</a:t>
            </a:r>
            <a:endParaRPr lang="en-US" altLang="ko-KR" spc="-100" dirty="0"/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90402798-7710-4831-8BE2-4C7ED353F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724383"/>
              </p:ext>
            </p:extLst>
          </p:nvPr>
        </p:nvGraphicFramePr>
        <p:xfrm>
          <a:off x="1801170" y="2252732"/>
          <a:ext cx="6048672" cy="746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92500" imgH="431800" progId="Equation.DSMT4">
                  <p:embed/>
                </p:oleObj>
              </mc:Choice>
              <mc:Fallback>
                <p:oleObj name="Equation" r:id="rId2" imgW="3492500" imgH="431800" progId="Equation.DSMT4">
                  <p:embed/>
                  <p:pic>
                    <p:nvPicPr>
                      <p:cNvPr id="4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170" y="2252732"/>
                        <a:ext cx="6048672" cy="746406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79FE770C-05C9-48F4-9503-9AD631DC63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521077"/>
              </p:ext>
            </p:extLst>
          </p:nvPr>
        </p:nvGraphicFramePr>
        <p:xfrm>
          <a:off x="1816952" y="4130336"/>
          <a:ext cx="6304296" cy="695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24300" imgH="431800" progId="Equation.3">
                  <p:embed/>
                </p:oleObj>
              </mc:Choice>
              <mc:Fallback>
                <p:oleObj name="Equation" r:id="rId4" imgW="3924300" imgH="431800" progId="Equation.3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952" y="4130336"/>
                        <a:ext cx="6304296" cy="695189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43496-1C3B-4496-B39D-9CC2BDE8835E}"/>
              </a:ext>
            </a:extLst>
          </p:cNvPr>
          <p:cNvSpPr/>
          <p:nvPr/>
        </p:nvSpPr>
        <p:spPr>
          <a:xfrm>
            <a:off x="5185546" y="2618168"/>
            <a:ext cx="1728192" cy="540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8541F6-F6D6-439F-83D5-71E1F2B0D0DD}"/>
              </a:ext>
            </a:extLst>
          </p:cNvPr>
          <p:cNvSpPr/>
          <p:nvPr/>
        </p:nvSpPr>
        <p:spPr>
          <a:xfrm>
            <a:off x="5473578" y="4500853"/>
            <a:ext cx="1728192" cy="421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D64F6E-0027-4E6B-AE70-C39F5D65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474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표현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ko-KR" altLang="en-US" spc="-100" dirty="0"/>
              <a:t>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진수에 해당하는 </a:t>
            </a:r>
            <a:r>
              <a:rPr lang="en-US" altLang="ko-KR" spc="-100" dirty="0"/>
              <a:t>8</a:t>
            </a:r>
            <a:r>
              <a:rPr lang="ko-KR" altLang="en-US" spc="-100" dirty="0"/>
              <a:t>진수</a:t>
            </a:r>
            <a:r>
              <a:rPr lang="en-US" altLang="ko-KR" spc="-100" dirty="0"/>
              <a:t>, 16</a:t>
            </a:r>
            <a:r>
              <a:rPr lang="ko-KR" altLang="en-US" spc="-100" dirty="0"/>
              <a:t>진수</a:t>
            </a:r>
            <a:r>
              <a:rPr lang="en-US" altLang="ko-KR" spc="-100" dirty="0"/>
              <a:t>, 10</a:t>
            </a:r>
            <a:r>
              <a:rPr lang="ko-KR" altLang="en-US" spc="-100" dirty="0"/>
              <a:t>진수 표현</a:t>
            </a:r>
          </a:p>
          <a:p>
            <a:pPr marL="542925" lvl="1" indent="-161925">
              <a:lnSpc>
                <a:spcPct val="12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C70E11-3AAF-4745-B66F-BB0949E5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55" y="1867181"/>
            <a:ext cx="7954392" cy="38343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D40798-A432-4A68-B0B2-9FEE751D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84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진법변환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F0924-B582-4AA2-AB24-F57DB8050D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186961"/>
                <a:ext cx="11236448" cy="519478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2B6278"/>
                  </a:buClr>
                </a:pPr>
                <a:r>
                  <a:rPr lang="ko-KR" altLang="en-US" spc="-100" dirty="0"/>
                  <a:t> 진법변환</a:t>
                </a:r>
                <a:endParaRPr lang="en-US" altLang="ko-KR" spc="-100" dirty="0"/>
              </a:p>
              <a:p>
                <a:pPr lvl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2B6278"/>
                  </a:buClr>
                </a:pPr>
                <a:r>
                  <a:rPr lang="ko-KR" altLang="en-US" sz="1800" dirty="0"/>
                  <a:t>각 진법의 지수는 기수의 지수승으로 표현 함</a:t>
                </a:r>
                <a:endParaRPr lang="en-US" altLang="ko-KR" sz="1800" dirty="0"/>
              </a:p>
              <a:p>
                <a:pPr lvl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2B6278"/>
                  </a:buClr>
                </a:pP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/>
                      </a:rPr>
                      <m:t>𝑀</m:t>
                    </m:r>
                    <m:r>
                      <a:rPr lang="en-US" altLang="ko-KR" sz="180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altLang="ko-KR" sz="1800" i="1">
                            <a:latin typeface="Cambria Math"/>
                          </a:rPr>
                          <m:t>𝐸</m:t>
                        </m:r>
                      </m:sup>
                    </m:sSup>
                  </m:oMath>
                </a14:m>
                <a:endParaRPr lang="en-US" altLang="ko-KR" sz="12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F0924-B582-4AA2-AB24-F57DB8050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186961"/>
                <a:ext cx="11236448" cy="5194789"/>
              </a:xfrm>
              <a:blipFill>
                <a:blip r:embed="rId2"/>
                <a:stretch>
                  <a:fillRect l="-326" t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713E699-531C-44D4-8F19-97C661F22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0"/>
          <a:stretch/>
        </p:blipFill>
        <p:spPr>
          <a:xfrm>
            <a:off x="2552811" y="2274411"/>
            <a:ext cx="6733232" cy="43799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23D293-F880-40B0-AB9F-E0C59695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77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진법 변환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=&gt; 2</a:t>
            </a:r>
            <a:r>
              <a:rPr lang="ko-KR" altLang="en-US" spc="-100" dirty="0"/>
              <a:t>진수로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/>
              <a:t>정수부분과 소수부분으로 나누어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/>
              <a:t>정수부분은 </a:t>
            </a:r>
            <a:r>
              <a:rPr lang="en-US" altLang="ko-KR" sz="1600" spc="-100" dirty="0"/>
              <a:t>2</a:t>
            </a:r>
            <a:r>
              <a:rPr lang="ko-KR" altLang="en-US" sz="1600" spc="-100" dirty="0"/>
              <a:t>로 나누고</a:t>
            </a:r>
            <a:r>
              <a:rPr lang="en-US" altLang="ko-KR" sz="1600" spc="-100" dirty="0"/>
              <a:t>, </a:t>
            </a:r>
            <a:r>
              <a:rPr lang="ko-KR" altLang="en-US" sz="1600" spc="-100" dirty="0"/>
              <a:t>소수부분은 </a:t>
            </a:r>
            <a:r>
              <a:rPr lang="en-US" altLang="ko-KR" sz="1600" spc="-100" dirty="0"/>
              <a:t>2</a:t>
            </a:r>
            <a:r>
              <a:rPr lang="ko-KR" altLang="en-US" sz="1600" spc="-100" dirty="0"/>
              <a:t>를 곱함</a:t>
            </a:r>
            <a:endParaRPr lang="en-US" altLang="ko-KR" sz="1600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ko-KR" sz="1600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600" spc="-100" dirty="0"/>
              <a:t>10</a:t>
            </a:r>
            <a:r>
              <a:rPr lang="ko-KR" altLang="en-US" sz="1600" spc="-100" dirty="0"/>
              <a:t>진수 </a:t>
            </a:r>
            <a:r>
              <a:rPr lang="en-US" altLang="ko-KR" sz="1600" spc="-100" dirty="0"/>
              <a:t>75.6875</a:t>
            </a:r>
            <a:r>
              <a:rPr lang="ko-KR" altLang="en-US" sz="1600" spc="-100" dirty="0"/>
              <a:t>를 </a:t>
            </a:r>
            <a:r>
              <a:rPr lang="en-US" altLang="ko-KR" sz="1600" spc="-100" dirty="0"/>
              <a:t>2</a:t>
            </a:r>
            <a:r>
              <a:rPr lang="ko-KR" altLang="en-US" sz="1600" spc="-100" dirty="0"/>
              <a:t>진수로 변환한 예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None/>
            </a:pPr>
            <a:endParaRPr lang="ko-KR" altLang="en-US" spc="-1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0869B76-3886-4997-A9E7-B216CC15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15" y="3195507"/>
            <a:ext cx="7656499" cy="275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AB361800-7FBC-4AC9-8BC2-9E7873A4C5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157983"/>
              </p:ext>
            </p:extLst>
          </p:nvPr>
        </p:nvGraphicFramePr>
        <p:xfrm>
          <a:off x="2942449" y="6091659"/>
          <a:ext cx="3672408" cy="49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12800" imgH="215640" progId="Equation.DSMT4">
                  <p:embed/>
                </p:oleObj>
              </mc:Choice>
              <mc:Fallback>
                <p:oleObj name="Equation" r:id="rId3" imgW="1612800" imgH="215640" progId="Equation.DSMT4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449" y="6091659"/>
                        <a:ext cx="3672408" cy="49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A91F7C1-4986-4571-983D-4042C70C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94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진법 변환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=&gt; 8</a:t>
            </a:r>
            <a:r>
              <a:rPr lang="ko-KR" altLang="en-US" spc="-100" dirty="0"/>
              <a:t>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600" spc="-100" dirty="0"/>
              <a:t>10</a:t>
            </a:r>
            <a:r>
              <a:rPr lang="ko-KR" altLang="en-US" sz="1600" spc="-100" dirty="0"/>
              <a:t>진수 </a:t>
            </a:r>
            <a:r>
              <a:rPr lang="en-US" altLang="ko-KR" sz="1600" spc="-100" dirty="0"/>
              <a:t>75.6875</a:t>
            </a:r>
            <a:r>
              <a:rPr lang="ko-KR" altLang="en-US" sz="1600" spc="-100" dirty="0"/>
              <a:t>를 </a:t>
            </a:r>
            <a:r>
              <a:rPr lang="en-US" altLang="ko-KR" sz="1600" spc="-100" dirty="0"/>
              <a:t>8</a:t>
            </a:r>
            <a:r>
              <a:rPr lang="ko-KR" altLang="en-US" sz="1600" spc="-100" dirty="0"/>
              <a:t>진수로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600" spc="-100" dirty="0"/>
              <a:t>8</a:t>
            </a:r>
            <a:r>
              <a:rPr lang="ko-KR" altLang="en-US" sz="1600" spc="-100" dirty="0"/>
              <a:t>로 나누고</a:t>
            </a:r>
            <a:r>
              <a:rPr lang="en-US" altLang="ko-KR" sz="1600" spc="-100" dirty="0"/>
              <a:t>, </a:t>
            </a:r>
            <a:r>
              <a:rPr lang="ko-KR" altLang="en-US" sz="1600" spc="-100" dirty="0"/>
              <a:t>곱한다</a:t>
            </a:r>
            <a:r>
              <a:rPr lang="en-US" altLang="ko-KR" sz="1600" spc="-100" dirty="0"/>
              <a:t>.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600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600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pc="-100" dirty="0"/>
          </a:p>
          <a:p>
            <a:pPr marL="171450" indent="-176213">
              <a:lnSpc>
                <a:spcPct val="110000"/>
              </a:lnSpc>
              <a:spcAft>
                <a:spcPts val="200"/>
              </a:spcAft>
            </a:pPr>
            <a:r>
              <a:rPr lang="en-US" altLang="ko-KR" spc="-100" dirty="0"/>
              <a:t>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=&gt; 16</a:t>
            </a:r>
            <a:r>
              <a:rPr lang="ko-KR" altLang="en-US" spc="-100" dirty="0"/>
              <a:t>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600" spc="-100" dirty="0"/>
              <a:t>10</a:t>
            </a:r>
            <a:r>
              <a:rPr lang="ko-KR" altLang="en-US" sz="1600" spc="-100" dirty="0"/>
              <a:t>진수 </a:t>
            </a:r>
            <a:r>
              <a:rPr lang="en-US" altLang="ko-KR" sz="1600" spc="-100" dirty="0"/>
              <a:t>75.6875</a:t>
            </a:r>
            <a:r>
              <a:rPr lang="ko-KR" altLang="en-US" sz="1600" spc="-100" dirty="0"/>
              <a:t>를 </a:t>
            </a:r>
            <a:r>
              <a:rPr lang="en-US" altLang="ko-KR" sz="1600" spc="-100" dirty="0"/>
              <a:t>16</a:t>
            </a:r>
            <a:r>
              <a:rPr lang="ko-KR" altLang="en-US" sz="1600" spc="-100" dirty="0"/>
              <a:t>진수로 변환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altLang="ko-KR" sz="1600" spc="-100" dirty="0"/>
              <a:t>16</a:t>
            </a:r>
            <a:r>
              <a:rPr lang="ko-KR" altLang="en-US" sz="1600" spc="-100" dirty="0"/>
              <a:t>으로 나누고</a:t>
            </a:r>
            <a:r>
              <a:rPr lang="en-US" altLang="ko-KR" sz="1600" spc="-100" dirty="0"/>
              <a:t>, </a:t>
            </a:r>
            <a:r>
              <a:rPr lang="ko-KR" altLang="en-US" sz="1600" spc="-100" dirty="0"/>
              <a:t>곱한다</a:t>
            </a:r>
            <a:r>
              <a:rPr lang="en-US" altLang="ko-KR" sz="1600" spc="-100" dirty="0"/>
              <a:t>.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FB8ED23-DC62-4642-8920-7133F9F0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01" y="2371561"/>
            <a:ext cx="6869854" cy="155236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0559208-192B-4A5F-9405-06275A231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165749"/>
              </p:ext>
            </p:extLst>
          </p:nvPr>
        </p:nvGraphicFramePr>
        <p:xfrm>
          <a:off x="8864600" y="2826675"/>
          <a:ext cx="24892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44520" imgH="215640" progId="Equation.DSMT4">
                  <p:embed/>
                </p:oleObj>
              </mc:Choice>
              <mc:Fallback>
                <p:oleObj name="Equation" r:id="rId3" imgW="1244520" imgH="215640" progId="Equation.DSMT4">
                  <p:embed/>
                  <p:pic>
                    <p:nvPicPr>
                      <p:cNvPr id="4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64600" y="2826675"/>
                        <a:ext cx="24892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2236293A-11B0-4141-A21A-7397E720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82" y="5301630"/>
            <a:ext cx="7769683" cy="10801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94592271-EABD-4683-A637-1AF9CBA8C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256376"/>
              </p:ext>
            </p:extLst>
          </p:nvPr>
        </p:nvGraphicFramePr>
        <p:xfrm>
          <a:off x="9529680" y="5671039"/>
          <a:ext cx="241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360" imgH="215640" progId="Equation.DSMT4">
                  <p:embed/>
                </p:oleObj>
              </mc:Choice>
              <mc:Fallback>
                <p:oleObj name="Equation" r:id="rId6" imgW="1206360" imgH="215640" progId="Equation.DSMT4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1A761B42-DAB6-4CF1-AFE4-AD0CB4A44E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9680" y="5671039"/>
                        <a:ext cx="2413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5F0B53-C401-400E-BB17-91518422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운영체제의 역할 및 목표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운영체제의 성능평가 기준</a:t>
            </a:r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38CEC504-68D9-47A5-AAC5-BC006D8F6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153374"/>
              </p:ext>
            </p:extLst>
          </p:nvPr>
        </p:nvGraphicFramePr>
        <p:xfrm>
          <a:off x="1010944" y="1782990"/>
          <a:ext cx="10170111" cy="3888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14634E-1CB0-4317-BF70-3350B5661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41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진법 변환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ko-KR" altLang="en-US" spc="-100" dirty="0"/>
              <a:t> </a:t>
            </a:r>
            <a:r>
              <a:rPr lang="en-US" altLang="ko-KR" spc="-100" dirty="0"/>
              <a:t>2</a:t>
            </a:r>
            <a:r>
              <a:rPr lang="ko-KR" altLang="en-US" spc="-100" dirty="0"/>
              <a:t>진수</a:t>
            </a:r>
            <a:r>
              <a:rPr lang="en-US" altLang="ko-KR" spc="-100" dirty="0"/>
              <a:t>, 8</a:t>
            </a:r>
            <a:r>
              <a:rPr lang="ko-KR" altLang="en-US" spc="-100" dirty="0"/>
              <a:t>진수</a:t>
            </a:r>
            <a:r>
              <a:rPr lang="en-US" altLang="ko-KR" spc="-100" dirty="0"/>
              <a:t>, 16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 </a:t>
            </a:r>
            <a:r>
              <a:rPr lang="en-US" altLang="ko-KR" spc="-100" dirty="0"/>
              <a:t>=&gt;</a:t>
            </a:r>
            <a:r>
              <a:rPr lang="ko-KR" altLang="en-US" spc="-100" dirty="0">
                <a:solidFill>
                  <a:schemeClr val="accent1"/>
                </a:solidFill>
              </a:rPr>
              <a:t>각 자릿수에 기수</a:t>
            </a:r>
            <a:r>
              <a:rPr lang="en-US" altLang="ko-KR" spc="-100" dirty="0">
                <a:solidFill>
                  <a:schemeClr val="accent1"/>
                </a:solidFill>
              </a:rPr>
              <a:t>(</a:t>
            </a:r>
            <a:r>
              <a:rPr lang="ko-KR" altLang="en-US" spc="-100" dirty="0">
                <a:solidFill>
                  <a:schemeClr val="accent1"/>
                </a:solidFill>
              </a:rPr>
              <a:t>가중치</a:t>
            </a:r>
            <a:r>
              <a:rPr lang="en-US" altLang="ko-KR" spc="-100" dirty="0">
                <a:solidFill>
                  <a:schemeClr val="accent1"/>
                </a:solidFill>
              </a:rPr>
              <a:t>)</a:t>
            </a:r>
            <a:r>
              <a:rPr lang="ko-KR" altLang="en-US" spc="-100" dirty="0">
                <a:solidFill>
                  <a:schemeClr val="accent1"/>
                </a:solidFill>
              </a:rPr>
              <a:t>를 곱해서 더함</a:t>
            </a:r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+mj-ea"/>
              <a:buAutoNum type="circleNumDbPlain"/>
            </a:pPr>
            <a:r>
              <a:rPr lang="en-US" altLang="ko-KR" spc="-100" dirty="0"/>
              <a:t>2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변환한 예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+mj-ea"/>
              <a:buAutoNum type="circleNumDbPlain" startAt="2"/>
            </a:pPr>
            <a:r>
              <a:rPr lang="en-US" altLang="ko-KR" spc="-100" dirty="0"/>
              <a:t>8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변환한 예</a:t>
            </a:r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Font typeface="+mj-ea"/>
              <a:buAutoNum type="circleNumDbPlain" startAt="3"/>
            </a:pPr>
            <a:r>
              <a:rPr lang="en-US" altLang="ko-KR" spc="-100" dirty="0"/>
              <a:t>16</a:t>
            </a:r>
            <a:r>
              <a:rPr lang="ko-KR" altLang="en-US" spc="-100" dirty="0"/>
              <a:t>진수를 </a:t>
            </a:r>
            <a:r>
              <a:rPr lang="en-US" altLang="ko-KR" spc="-100" dirty="0"/>
              <a:t>10</a:t>
            </a:r>
            <a:r>
              <a:rPr lang="ko-KR" altLang="en-US" spc="-100" dirty="0"/>
              <a:t>진수로 변환한 예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None/>
            </a:pPr>
            <a:endParaRPr lang="ko-KR" altLang="en-US" spc="-1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EB8ED56-E3CE-4164-8DE1-C9FF8602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39" y="2141029"/>
            <a:ext cx="7342257" cy="88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CEF66C8-4CBD-4D5F-9EE3-BB6BE435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55" y="5389985"/>
            <a:ext cx="4514802" cy="119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3917-4270-4F5A-B00F-A112F38D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41" y="3562695"/>
            <a:ext cx="5080635" cy="129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8953230-9886-4FF0-99F9-30C8710067F0}"/>
              </a:ext>
            </a:extLst>
          </p:cNvPr>
          <p:cNvSpPr/>
          <p:nvPr/>
        </p:nvSpPr>
        <p:spPr>
          <a:xfrm>
            <a:off x="2707683" y="2091061"/>
            <a:ext cx="3806193" cy="410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FD900E-C341-42E6-BDE1-A5BED01D250E}"/>
              </a:ext>
            </a:extLst>
          </p:cNvPr>
          <p:cNvSpPr/>
          <p:nvPr/>
        </p:nvSpPr>
        <p:spPr>
          <a:xfrm>
            <a:off x="6668123" y="2091060"/>
            <a:ext cx="2232249" cy="4100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13F41B-9E6D-495F-92D2-A983D5EDE367}"/>
              </a:ext>
            </a:extLst>
          </p:cNvPr>
          <p:cNvSpPr/>
          <p:nvPr/>
        </p:nvSpPr>
        <p:spPr>
          <a:xfrm>
            <a:off x="2419652" y="3457556"/>
            <a:ext cx="1944216" cy="410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23C904-75EF-4D8E-A63F-AD9E1F088A48}"/>
              </a:ext>
            </a:extLst>
          </p:cNvPr>
          <p:cNvSpPr/>
          <p:nvPr/>
        </p:nvSpPr>
        <p:spPr>
          <a:xfrm>
            <a:off x="4610779" y="3457555"/>
            <a:ext cx="1553288" cy="4100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83107D-0D41-47B1-BD31-9DCED214A064}"/>
              </a:ext>
            </a:extLst>
          </p:cNvPr>
          <p:cNvSpPr/>
          <p:nvPr/>
        </p:nvSpPr>
        <p:spPr>
          <a:xfrm>
            <a:off x="4075835" y="5284846"/>
            <a:ext cx="1848230" cy="4100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424027-5DDB-426D-853E-4906E96EF941}"/>
              </a:ext>
            </a:extLst>
          </p:cNvPr>
          <p:cNvSpPr/>
          <p:nvPr/>
        </p:nvSpPr>
        <p:spPr>
          <a:xfrm>
            <a:off x="2485067" y="5280922"/>
            <a:ext cx="1446752" cy="410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FA78D7-7DE0-48BD-A193-04358D65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18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진법 변환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2</a:t>
            </a:r>
            <a:r>
              <a:rPr lang="ko-KR" altLang="en-US" spc="-100" dirty="0"/>
              <a:t>진수 </a:t>
            </a:r>
            <a:r>
              <a:rPr lang="en-US" altLang="ko-KR" spc="-100" dirty="0"/>
              <a:t>- 8</a:t>
            </a:r>
            <a:r>
              <a:rPr lang="ko-KR" altLang="en-US" spc="-100" dirty="0"/>
              <a:t>진수 </a:t>
            </a:r>
            <a:r>
              <a:rPr lang="en-US" altLang="ko-KR" spc="-100" dirty="0"/>
              <a:t>- 10</a:t>
            </a:r>
            <a:r>
              <a:rPr lang="ko-KR" altLang="en-US" spc="-100" dirty="0"/>
              <a:t>진수 </a:t>
            </a:r>
            <a:r>
              <a:rPr lang="en-US" altLang="ko-KR" spc="-100" dirty="0"/>
              <a:t>- 16</a:t>
            </a:r>
            <a:r>
              <a:rPr lang="ko-KR" altLang="en-US" spc="-100" dirty="0"/>
              <a:t>진수 상호 변환</a:t>
            </a:r>
          </a:p>
          <a:p>
            <a:pPr marL="452437" lvl="1" indent="0">
              <a:lnSpc>
                <a:spcPct val="110000"/>
              </a:lnSpc>
              <a:spcAft>
                <a:spcPts val="200"/>
              </a:spcAft>
              <a:buNone/>
            </a:pPr>
            <a:endParaRPr lang="en-US" altLang="ko-KR" sz="1600" spc="-100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F451885-A86C-4DFD-AFE2-45820BA0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4914"/>
            <a:ext cx="5252089" cy="4898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Group 96">
            <a:extLst>
              <a:ext uri="{FF2B5EF4-FFF2-40B4-BE49-F238E27FC236}">
                <a16:creationId xmlns:a16="http://schemas.microsoft.com/office/drawing/2014/main" id="{528225BA-F8D9-42F6-8FA0-4738036D2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59586"/>
              </p:ext>
            </p:extLst>
          </p:nvPr>
        </p:nvGraphicFramePr>
        <p:xfrm>
          <a:off x="6840742" y="1421811"/>
          <a:ext cx="4071100" cy="4959941"/>
        </p:xfrm>
        <a:graphic>
          <a:graphicData uri="http://schemas.openxmlformats.org/drawingml/2006/table">
            <a:tbl>
              <a:tblPr/>
              <a:tblGrid>
                <a:gridCol w="101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10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 </a:t>
                      </a:r>
                      <a:endParaRPr kumimoji="1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</a:t>
                      </a:r>
                    </a:p>
                  </a:txBody>
                  <a:tcPr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8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</a:t>
                      </a:r>
                    </a:p>
                  </a:txBody>
                  <a:tcPr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itchFamily="18" charset="0"/>
                        </a:rPr>
                        <a:t>16</a:t>
                      </a:r>
                      <a:r>
                        <a:rPr kumimoji="1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진수</a:t>
                      </a:r>
                    </a:p>
                  </a:txBody>
                  <a:tcPr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02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0011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03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04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05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06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0111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07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1011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1100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1101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0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1110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2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0000" marR="90000" marT="18000" marB="18000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1111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500" b="0" i="0" u="none" strike="noStrike" cap="none" spc="10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5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0000" marR="90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A6BE13-8081-4569-8E61-9350311E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C90DBEC-AC49-4FC0-9143-0CC636456708}"/>
              </a:ext>
            </a:extLst>
          </p:cNvPr>
          <p:cNvSpPr/>
          <p:nvPr/>
        </p:nvSpPr>
        <p:spPr>
          <a:xfrm>
            <a:off x="4812034" y="2707640"/>
            <a:ext cx="1131566" cy="716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1BB3A2B-1243-481D-9A58-3622830223DB}"/>
              </a:ext>
            </a:extLst>
          </p:cNvPr>
          <p:cNvSpPr/>
          <p:nvPr/>
        </p:nvSpPr>
        <p:spPr>
          <a:xfrm>
            <a:off x="4812034" y="4544695"/>
            <a:ext cx="1131566" cy="7162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062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진법 변환</a:t>
            </a:r>
            <a:r>
              <a:rPr lang="en-US" altLang="ko-KR" dirty="0"/>
              <a:t>_Quiz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6021705" cy="5194789"/>
          </a:xfrm>
        </p:spPr>
        <p:txBody>
          <a:bodyPr>
            <a:no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1"/>
            <a:r>
              <a:rPr lang="en-US" altLang="ko-KR" dirty="0"/>
              <a:t>25</a:t>
            </a:r>
          </a:p>
          <a:p>
            <a:pPr lvl="1"/>
            <a:r>
              <a:rPr lang="en-US" altLang="ko-KR" dirty="0"/>
              <a:t>18</a:t>
            </a:r>
          </a:p>
          <a:p>
            <a:pPr lvl="1"/>
            <a:r>
              <a:rPr lang="en-US" altLang="ko-KR" dirty="0"/>
              <a:t>10.5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진수를 </a:t>
            </a:r>
            <a:r>
              <a:rPr lang="en-US" altLang="ko-KR" dirty="0"/>
              <a:t>10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1"/>
            <a:r>
              <a:rPr lang="en-US" altLang="ko-KR" dirty="0"/>
              <a:t>1010110</a:t>
            </a:r>
          </a:p>
          <a:p>
            <a:pPr lvl="1"/>
            <a:r>
              <a:rPr lang="en-US" altLang="ko-KR" dirty="0"/>
              <a:t>10011.011</a:t>
            </a:r>
          </a:p>
          <a:p>
            <a:pPr lvl="1"/>
            <a:r>
              <a:rPr lang="en-US" altLang="ko-KR" dirty="0"/>
              <a:t>110.1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48.8125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02F25F0-3A23-40F6-9DA3-12EE04787329}"/>
              </a:ext>
            </a:extLst>
          </p:cNvPr>
          <p:cNvSpPr txBox="1">
            <a:spLocks/>
          </p:cNvSpPr>
          <p:nvPr/>
        </p:nvSpPr>
        <p:spPr>
          <a:xfrm>
            <a:off x="8107255" y="249118"/>
            <a:ext cx="3522770" cy="63343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2</a:t>
            </a:r>
            <a:r>
              <a:rPr lang="ko-KR" altLang="en-US" dirty="0"/>
              <a:t>진수</a:t>
            </a:r>
            <a:endParaRPr lang="en-US" altLang="ko-KR" dirty="0"/>
          </a:p>
          <a:p>
            <a:pPr lvl="1"/>
            <a:r>
              <a:rPr lang="en-US" altLang="ko-KR" dirty="0"/>
              <a:t>25 =&gt; 11001</a:t>
            </a:r>
          </a:p>
          <a:p>
            <a:pPr lvl="1"/>
            <a:r>
              <a:rPr lang="en-US" altLang="ko-KR" dirty="0"/>
              <a:t>18 =&gt; 10010</a:t>
            </a:r>
          </a:p>
          <a:p>
            <a:pPr lvl="1"/>
            <a:r>
              <a:rPr lang="en-US" altLang="ko-KR" dirty="0"/>
              <a:t>10.5 =&gt; 1010.1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진수를 </a:t>
            </a:r>
            <a:r>
              <a:rPr lang="en-US" altLang="ko-KR" dirty="0"/>
              <a:t>8</a:t>
            </a:r>
            <a:r>
              <a:rPr lang="ko-KR" altLang="en-US" dirty="0"/>
              <a:t>진수</a:t>
            </a:r>
            <a:endParaRPr lang="en-US" altLang="ko-KR" dirty="0"/>
          </a:p>
          <a:p>
            <a:pPr lvl="1"/>
            <a:r>
              <a:rPr lang="en-US" altLang="ko-KR" dirty="0"/>
              <a:t>25 =&gt; 31</a:t>
            </a:r>
          </a:p>
          <a:p>
            <a:pPr lvl="1"/>
            <a:r>
              <a:rPr lang="en-US" altLang="ko-KR" dirty="0"/>
              <a:t>18 =&gt; 22</a:t>
            </a:r>
          </a:p>
          <a:p>
            <a:pPr lvl="1"/>
            <a:r>
              <a:rPr lang="en-US" altLang="ko-KR" dirty="0"/>
              <a:t>10.5 =&gt; 12.4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진수를 </a:t>
            </a:r>
            <a:r>
              <a:rPr lang="en-US" altLang="ko-KR" dirty="0"/>
              <a:t>10</a:t>
            </a:r>
            <a:r>
              <a:rPr lang="ko-KR" altLang="en-US" dirty="0"/>
              <a:t>진수로</a:t>
            </a:r>
            <a:endParaRPr lang="en-US" altLang="ko-KR" dirty="0"/>
          </a:p>
          <a:p>
            <a:pPr lvl="1"/>
            <a:r>
              <a:rPr lang="en-US" altLang="ko-KR" dirty="0"/>
              <a:t>1010110 =&gt;86</a:t>
            </a:r>
          </a:p>
          <a:p>
            <a:pPr lvl="1"/>
            <a:r>
              <a:rPr lang="en-US" altLang="ko-KR" dirty="0"/>
              <a:t>10011.011 =&gt;19.375</a:t>
            </a:r>
          </a:p>
          <a:p>
            <a:pPr lvl="1"/>
            <a:r>
              <a:rPr lang="en-US" altLang="ko-KR" dirty="0"/>
              <a:t>110.1 =&gt;6.5</a:t>
            </a:r>
          </a:p>
          <a:p>
            <a:endParaRPr lang="en-US" altLang="ko-KR" dirty="0"/>
          </a:p>
          <a:p>
            <a:r>
              <a:rPr lang="en-US" altLang="ko-KR" dirty="0"/>
              <a:t>110000.1101</a:t>
            </a:r>
            <a:r>
              <a:rPr lang="en-US" altLang="ko-KR" sz="1400" dirty="0"/>
              <a:t>(2)</a:t>
            </a:r>
            <a:endParaRPr lang="en-US" altLang="ko-KR" dirty="0"/>
          </a:p>
          <a:p>
            <a:r>
              <a:rPr lang="en-US" altLang="ko-KR" dirty="0"/>
              <a:t>60.64</a:t>
            </a:r>
            <a:r>
              <a:rPr lang="en-US" altLang="ko-KR" sz="1400" dirty="0"/>
              <a:t>(8)</a:t>
            </a:r>
            <a:endParaRPr lang="en-US" altLang="ko-KR" dirty="0"/>
          </a:p>
          <a:p>
            <a:r>
              <a:rPr lang="en-US" altLang="ko-KR" dirty="0"/>
              <a:t>30.D</a:t>
            </a:r>
            <a:r>
              <a:rPr lang="en-US" altLang="ko-KR" sz="1400" dirty="0"/>
              <a:t>(16)</a:t>
            </a:r>
            <a:endParaRPr lang="en-US" altLang="ko-KR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B5D5257C-0D7D-47FA-8D9E-5934EBDFCADF}"/>
              </a:ext>
            </a:extLst>
          </p:cNvPr>
          <p:cNvSpPr txBox="1">
            <a:spLocks/>
          </p:cNvSpPr>
          <p:nvPr/>
        </p:nvSpPr>
        <p:spPr>
          <a:xfrm>
            <a:off x="7433291" y="1186959"/>
            <a:ext cx="3246545" cy="5194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6310C3-F2CC-4155-8B1A-1C2EF273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88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정수표현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spc="-100" dirty="0"/>
              <a:t>보수의 개념과 음수</a:t>
            </a:r>
            <a:endParaRPr lang="en-US" altLang="ko-KR" spc="-100" dirty="0"/>
          </a:p>
          <a:p>
            <a:pPr marL="538163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ko-KR" altLang="en-US" spc="-100" dirty="0"/>
              <a:t>최상위비트</a:t>
            </a:r>
            <a:r>
              <a:rPr lang="en-US" altLang="ko-KR" spc="-100" dirty="0"/>
              <a:t>(MSB)</a:t>
            </a:r>
            <a:r>
              <a:rPr lang="ko-KR" altLang="en-US" spc="-100" dirty="0"/>
              <a:t>를 부호비트로 사용 </a:t>
            </a:r>
            <a:r>
              <a:rPr lang="en-US" altLang="ko-KR" spc="-100" dirty="0"/>
              <a:t>:  </a:t>
            </a:r>
            <a:r>
              <a:rPr lang="ko-KR" altLang="en-US" spc="-100" dirty="0"/>
              <a:t>양수</a:t>
            </a:r>
            <a:r>
              <a:rPr lang="en-US" altLang="ko-KR" spc="-100" dirty="0"/>
              <a:t>(+) : 0  /  </a:t>
            </a:r>
            <a:r>
              <a:rPr lang="ko-KR" altLang="en-US" spc="-100" dirty="0"/>
              <a:t>음수</a:t>
            </a:r>
            <a:r>
              <a:rPr lang="en-US" altLang="ko-KR" spc="-100" dirty="0"/>
              <a:t>(-) : 1</a:t>
            </a:r>
          </a:p>
          <a:p>
            <a:pPr marL="538163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2</a:t>
            </a:r>
            <a:r>
              <a:rPr lang="ko-KR" altLang="en-US" spc="-100" dirty="0"/>
              <a:t>진수 데이터 표현 방법 </a:t>
            </a:r>
            <a:r>
              <a:rPr lang="en-US" altLang="ko-KR" spc="-100" dirty="0"/>
              <a:t>: 8, 16, 32, 64 </a:t>
            </a:r>
            <a:r>
              <a:rPr lang="ko-KR" altLang="en-US" spc="-100" dirty="0"/>
              <a:t>비트 길이 중 하나의 크기로 고정해 나타냄</a:t>
            </a:r>
            <a:endParaRPr lang="en-US" altLang="ko-KR" spc="-100" dirty="0"/>
          </a:p>
          <a:p>
            <a:pPr marL="538163" lvl="1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rgbClr val="2B6278"/>
              </a:buClr>
            </a:pPr>
            <a:r>
              <a:rPr lang="en-US" altLang="ko-KR" spc="-100" dirty="0"/>
              <a:t>2</a:t>
            </a:r>
            <a:r>
              <a:rPr lang="ko-KR" altLang="en-US" spc="-100" dirty="0"/>
              <a:t>진수 음수를 표시하는 방법</a:t>
            </a:r>
          </a:p>
          <a:p>
            <a:pPr marL="795337" lvl="1" indent="-342900">
              <a:lnSpc>
                <a:spcPct val="110000"/>
              </a:lnSpc>
              <a:spcAft>
                <a:spcPts val="200"/>
              </a:spcAft>
              <a:buFont typeface="+mj-ea"/>
              <a:buAutoNum type="circleNumDbPlain"/>
            </a:pPr>
            <a:r>
              <a:rPr lang="ko-KR" altLang="en-US" sz="1400" spc="-100" dirty="0"/>
              <a:t>부호와 절댓값</a:t>
            </a:r>
            <a:r>
              <a:rPr lang="en-US" altLang="ko-KR" sz="1400" spc="-100" dirty="0"/>
              <a:t>(sign-magnitude)</a:t>
            </a:r>
          </a:p>
          <a:p>
            <a:pPr marL="795337" lvl="1" indent="-342900">
              <a:lnSpc>
                <a:spcPct val="110000"/>
              </a:lnSpc>
              <a:spcAft>
                <a:spcPts val="200"/>
              </a:spcAft>
              <a:buFont typeface="+mj-ea"/>
              <a:buAutoNum type="circleNumDbPlain"/>
            </a:pPr>
            <a:r>
              <a:rPr lang="en-US" altLang="ko-KR" sz="1400" spc="-100" dirty="0"/>
              <a:t>1</a:t>
            </a:r>
            <a:r>
              <a:rPr lang="ko-KR" altLang="en-US" sz="1400" spc="-100" dirty="0"/>
              <a:t>의 보수</a:t>
            </a:r>
            <a:r>
              <a:rPr lang="en-US" altLang="ko-KR" sz="1400" spc="-100" dirty="0"/>
              <a:t>(1's complement)</a:t>
            </a:r>
          </a:p>
          <a:p>
            <a:pPr marL="795337" lvl="1" indent="-342900">
              <a:lnSpc>
                <a:spcPct val="110000"/>
              </a:lnSpc>
              <a:spcAft>
                <a:spcPts val="200"/>
              </a:spcAft>
              <a:buFont typeface="+mj-ea"/>
              <a:buAutoNum type="circleNumDbPlain"/>
            </a:pPr>
            <a:r>
              <a:rPr lang="en-US" altLang="ko-KR" sz="1400" spc="-100" dirty="0"/>
              <a:t>2</a:t>
            </a:r>
            <a:r>
              <a:rPr lang="ko-KR" altLang="en-US" sz="1400" spc="-100" dirty="0"/>
              <a:t>의 보수</a:t>
            </a:r>
            <a:r>
              <a:rPr lang="en-US" altLang="ko-KR" sz="1400" spc="-100" dirty="0"/>
              <a:t>(2’s complement)</a:t>
            </a:r>
          </a:p>
          <a:p>
            <a:pPr marL="317500" indent="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2B6278"/>
              </a:buClr>
              <a:buSzPct val="100000"/>
              <a:buNone/>
            </a:pPr>
            <a:r>
              <a:rPr lang="ko-KR" altLang="en-US" spc="-100" dirty="0"/>
              <a:t> </a:t>
            </a:r>
            <a:endParaRPr lang="en-US" altLang="ko-KR" spc="-100" dirty="0"/>
          </a:p>
          <a:p>
            <a:pPr marL="660400" indent="-34290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ea"/>
              <a:buAutoNum type="circleNumDbPlain"/>
            </a:pPr>
            <a:r>
              <a:rPr kumimoji="0" lang="ko-KR" altLang="en-US" sz="1600" spc="-100" dirty="0"/>
              <a:t>부호와 절댓값</a:t>
            </a:r>
          </a:p>
          <a:p>
            <a:pPr marL="628650" lvl="1" indent="-179388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맑은 고딕" panose="020B0503020000020004" pitchFamily="50" charset="-127"/>
              <a:buChar char="•"/>
            </a:pPr>
            <a:r>
              <a:rPr kumimoji="0" lang="ko-KR" altLang="en-US" sz="1400" spc="-100" dirty="0"/>
              <a:t>부호 비트만 양수와 음수를 나타내고 나머지 비트들은 </a:t>
            </a:r>
            <a:r>
              <a:rPr lang="ko-KR" altLang="en-US" sz="1400" spc="-100" dirty="0"/>
              <a:t>절대값 크기를 사용</a:t>
            </a:r>
            <a:r>
              <a:rPr kumimoji="0" lang="en-US" altLang="ko-KR" sz="1400" spc="-100" dirty="0"/>
              <a:t> </a:t>
            </a:r>
          </a:p>
          <a:p>
            <a:pPr marL="660400" indent="-34290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ea"/>
              <a:buAutoNum type="circleNumDbPlain"/>
            </a:pPr>
            <a:r>
              <a:rPr kumimoji="0" lang="en-US" altLang="ko-KR" sz="1600" spc="-100" dirty="0"/>
              <a:t>1</a:t>
            </a:r>
            <a:r>
              <a:rPr kumimoji="0" lang="ko-KR" altLang="en-US" sz="1600" spc="-100" dirty="0"/>
              <a:t>의 보수 방식</a:t>
            </a:r>
          </a:p>
          <a:p>
            <a:pPr marL="628650" lvl="1" indent="-179388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kumimoji="0" lang="en-US" altLang="ko-KR" sz="1400" spc="-100" dirty="0"/>
              <a:t>0 → 1, 1 → 0</a:t>
            </a:r>
            <a:r>
              <a:rPr kumimoji="0" lang="ko-KR" altLang="en-US" sz="1400" spc="-100" dirty="0"/>
              <a:t>으로 변환</a:t>
            </a:r>
            <a:endParaRPr kumimoji="0" lang="en-US" altLang="ko-KR" sz="1400" spc="-100" dirty="0"/>
          </a:p>
          <a:p>
            <a:pPr marL="660400" indent="-342900"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ea"/>
              <a:buAutoNum type="circleNumDbPlain"/>
            </a:pPr>
            <a:r>
              <a:rPr kumimoji="0" lang="en-US" altLang="ko-KR" sz="1600" spc="-100" dirty="0"/>
              <a:t>2</a:t>
            </a:r>
            <a:r>
              <a:rPr kumimoji="0" lang="ko-KR" altLang="en-US" sz="1600" spc="-100" dirty="0"/>
              <a:t>의 보수 방식</a:t>
            </a:r>
          </a:p>
          <a:p>
            <a:pPr marL="628650" lvl="1" indent="-179388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kumimoji="0" lang="en-US" altLang="ko-KR" sz="1400" spc="-100" dirty="0"/>
              <a:t>1</a:t>
            </a:r>
            <a:r>
              <a:rPr kumimoji="0" lang="ko-KR" altLang="en-US" sz="1400" spc="-100" dirty="0"/>
              <a:t>의 보수 </a:t>
            </a:r>
            <a:r>
              <a:rPr kumimoji="0" lang="en-US" altLang="ko-KR" sz="1400" spc="-100" dirty="0"/>
              <a:t>+ 1 = 2</a:t>
            </a:r>
            <a:r>
              <a:rPr kumimoji="0" lang="ko-KR" altLang="en-US" sz="1400" spc="-100" dirty="0"/>
              <a:t>의 보수</a:t>
            </a:r>
            <a:endParaRPr kumimoji="0" lang="en-US" altLang="ko-KR" sz="1400" spc="-100" dirty="0"/>
          </a:p>
          <a:p>
            <a:pPr marL="628650" lvl="1" indent="-179388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Font typeface="맑은 고딕" panose="020B0503020000020004" pitchFamily="50" charset="-127"/>
              <a:buChar char="•"/>
            </a:pPr>
            <a:r>
              <a:rPr lang="ko-KR" altLang="en-US" sz="1400" spc="-100" dirty="0"/>
              <a:t>컴퓨터에서 표준으로 사용함</a:t>
            </a:r>
            <a:endParaRPr kumimoji="0" lang="en-US" altLang="ko-KR" sz="1400" spc="-100" dirty="0"/>
          </a:p>
          <a:p>
            <a:pPr marL="357188" lvl="1" indent="0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None/>
            </a:pPr>
            <a:endParaRPr lang="en-US" altLang="ko-KR" spc="-100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009126-9AB0-4662-84AD-34E273DF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16" y="2728290"/>
            <a:ext cx="478740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AA79B00-8371-43F6-A7F3-EC8298F8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72" y="3974204"/>
            <a:ext cx="3350419" cy="80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A0DBB1C-08D0-4FC6-81FF-A0BB6E13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360" y="5154353"/>
            <a:ext cx="3384376" cy="130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F4FFF8-4A1B-4A4B-B407-906D07F4F097}"/>
              </a:ext>
            </a:extLst>
          </p:cNvPr>
          <p:cNvSpPr txBox="1"/>
          <p:nvPr/>
        </p:nvSpPr>
        <p:spPr>
          <a:xfrm>
            <a:off x="8582217" y="3347546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부호와 절대값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AA0C5D-2486-43A3-B803-2D4BDAC6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46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정수표현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F0924-B582-4AA2-AB24-F57DB8050D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186961"/>
                <a:ext cx="11236448" cy="5194789"/>
              </a:xfrm>
            </p:spPr>
            <p:txBody>
              <a:bodyPr>
                <a:noAutofit/>
              </a:bodyPr>
              <a:lstStyle/>
              <a:p>
                <a:pPr marL="660400" indent="-342900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+mj-ea"/>
                  <a:buAutoNum type="circleNumDbPlain"/>
                </a:pPr>
                <a:r>
                  <a:rPr kumimoji="0" lang="ko-KR" altLang="en-US" sz="1600" spc="-100" dirty="0"/>
                  <a:t>부호와 절대값</a:t>
                </a:r>
                <a:r>
                  <a:rPr lang="ko-KR" altLang="en-US" sz="1600" dirty="0"/>
                  <a:t> 표현 방법으로 나타낸 </a:t>
                </a:r>
                <a:r>
                  <a:rPr lang="en-US" altLang="ko-KR" sz="1600" dirty="0"/>
                  <a:t>2</a:t>
                </a:r>
                <a:r>
                  <a:rPr lang="ko-KR" altLang="en-US" sz="1600" dirty="0"/>
                  <a:t>진수의 예 </a:t>
                </a:r>
                <a:r>
                  <a:rPr lang="en-US" altLang="ko-KR" sz="1600" dirty="0"/>
                  <a:t>(8bit</a:t>
                </a:r>
                <a:r>
                  <a:rPr lang="ko-KR" altLang="en-US" sz="1600" dirty="0"/>
                  <a:t>로 표현</a:t>
                </a:r>
                <a:r>
                  <a:rPr lang="en-US" altLang="ko-KR" sz="1600" dirty="0"/>
                  <a:t>)</a:t>
                </a:r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(+13)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0  0001101</m:t>
                        </m:r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sz="1600" i="1">
                            <a:latin typeface="Cambria Math"/>
                          </a:rPr>
                          <m:t>13)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1  0001101</m:t>
                        </m:r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sz="1600" dirty="0"/>
              </a:p>
              <a:p>
                <a:pPr marL="801688" lvl="4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(+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sz="1600" i="1">
                            <a:latin typeface="Cambria Math"/>
                          </a:rPr>
                          <m:t>3)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(0  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0101011</m:t>
                        </m:r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−4</m:t>
                        </m:r>
                        <m:r>
                          <a:rPr lang="en-US" altLang="ko-KR" sz="1600" i="1">
                            <a:latin typeface="Cambria Math"/>
                          </a:rPr>
                          <m:t>3)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1  0101011</m:t>
                        </m:r>
                        <m:r>
                          <a:rPr lang="en-US" altLang="ko-KR" sz="1600" i="1">
                            <a:latin typeface="Cambria Math"/>
                          </a:rPr>
                          <m:t>)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marL="449262" lvl="1" indent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Wingdings" panose="05000000000000000000" pitchFamily="2" charset="2"/>
                  <a:buNone/>
                </a:pPr>
                <a:endParaRPr kumimoji="0" lang="en-US" altLang="ko-KR" sz="1400" spc="-100" dirty="0"/>
              </a:p>
              <a:p>
                <a:pPr marL="660400" indent="-342900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+mj-ea"/>
                  <a:buAutoNum type="circleNumDbPlain"/>
                </a:pPr>
                <a:r>
                  <a:rPr kumimoji="0" lang="ko-KR" altLang="en-US" sz="1600" spc="-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보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현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(101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01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100)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보수와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보수 예</a:t>
                </a:r>
                <a:endParaRPr lang="en-US" altLang="ko-KR" dirty="0"/>
              </a:p>
              <a:p>
                <a:pPr marL="457200" lvl="2" indent="-569912">
                  <a:buNone/>
                </a:pPr>
                <a:r>
                  <a:rPr lang="en-US" altLang="ko-KR" dirty="0"/>
                  <a:t>		1</a:t>
                </a:r>
                <a:r>
                  <a:rPr lang="ko-KR" altLang="en-US" dirty="0"/>
                  <a:t>의 보수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010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/>
                      </a:rPr>
                      <m:t>11</m:t>
                    </m:r>
                  </m:oMath>
                </a14:m>
                <a:endParaRPr lang="en-US" altLang="ko-KR" dirty="0"/>
              </a:p>
              <a:p>
                <a:pPr marL="457200" lvl="2" indent="-569912">
                  <a:buNone/>
                </a:pPr>
                <a:r>
                  <a:rPr lang="en-US" altLang="ko-KR" dirty="0"/>
                  <a:t>		2</a:t>
                </a:r>
                <a:r>
                  <a:rPr lang="ko-KR" altLang="en-US" dirty="0"/>
                  <a:t>의 보수 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0</m:t>
                    </m:r>
                    <m:r>
                      <a:rPr lang="en-US" altLang="ko-KR" i="1">
                        <a:latin typeface="Cambria Math"/>
                      </a:rPr>
                      <m:t>1</m:t>
                    </m:r>
                    <m:r>
                      <a:rPr lang="en-US" altLang="ko-KR" b="0" i="1" smtClean="0">
                        <a:latin typeface="Cambria Math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/>
                      </a:rPr>
                      <m:t>11+</m:t>
                    </m:r>
                    <m:r>
                      <a:rPr lang="en-US" altLang="ko-KR" i="1">
                        <a:latin typeface="Cambria Math"/>
                      </a:rPr>
                      <m:t>1=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1010100</m:t>
                    </m:r>
                  </m:oMath>
                </a14:m>
                <a:endParaRPr lang="en-US" altLang="ko-KR" dirty="0"/>
              </a:p>
              <a:p>
                <a:pPr marL="449262" lvl="1" indent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B0F0"/>
                  </a:buClr>
                  <a:buFont typeface="Wingdings" panose="05000000000000000000" pitchFamily="2" charset="2"/>
                  <a:buNone/>
                </a:pPr>
                <a:endParaRPr kumimoji="0" lang="en-US" altLang="ko-KR" sz="1400" spc="-100" dirty="0"/>
              </a:p>
              <a:p>
                <a:pPr marL="660400" indent="-342900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+mj-ea"/>
                  <a:buAutoNum type="circleNumDbPlain"/>
                </a:pPr>
                <a:r>
                  <a:rPr kumimoji="0" lang="en-US" altLang="ko-KR" sz="1600" spc="-100" dirty="0"/>
                  <a:t>2</a:t>
                </a:r>
                <a:r>
                  <a:rPr kumimoji="0" lang="ko-KR" altLang="en-US" sz="1600" spc="-100" dirty="0"/>
                  <a:t>진수의 보수 표현을 사용하여 부호를 변경한 예</a:t>
                </a:r>
              </a:p>
              <a:p>
                <a:pPr marL="317500" indent="0" fontAlgn="auto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r>
                  <a:rPr kumimoji="0" lang="en-US" altLang="ko-KR" sz="1600" spc="-100" dirty="0"/>
                  <a:t>                 (+13) </a:t>
                </a:r>
                <a:r>
                  <a:rPr kumimoji="0" lang="en-US" altLang="ko-KR" sz="1600" spc="-100" baseline="-25000" dirty="0"/>
                  <a:t>10</a:t>
                </a:r>
                <a:r>
                  <a:rPr kumimoji="0" lang="en-US" altLang="ko-KR" sz="1600" spc="-100" dirty="0"/>
                  <a:t>=(0  0001101)</a:t>
                </a:r>
                <a:r>
                  <a:rPr kumimoji="0" lang="en-US" altLang="ko-KR" sz="1600" spc="-100" baseline="-25000" dirty="0"/>
                  <a:t>2</a:t>
                </a:r>
                <a:r>
                  <a:rPr lang="en-US" altLang="ko-KR" sz="1600" spc="-100" baseline="-25000" dirty="0"/>
                  <a:t>           </a:t>
                </a:r>
                <a:r>
                  <a:rPr kumimoji="0" lang="en-US" altLang="ko-KR" sz="1600" spc="-100" dirty="0"/>
                  <a:t> (+43)</a:t>
                </a:r>
                <a:r>
                  <a:rPr kumimoji="0" lang="en-US" altLang="ko-KR" sz="1600" spc="-100" baseline="-25000" dirty="0"/>
                  <a:t>10</a:t>
                </a:r>
                <a:r>
                  <a:rPr kumimoji="0" lang="en-US" altLang="ko-KR" sz="1600" spc="-100" dirty="0"/>
                  <a:t>=(0  0101011)</a:t>
                </a:r>
                <a:r>
                  <a:rPr kumimoji="0" lang="en-US" altLang="ko-KR" sz="1600" spc="-100" baseline="-25000" dirty="0"/>
                  <a:t>2</a:t>
                </a:r>
              </a:p>
              <a:p>
                <a:pPr marL="774700" lvl="1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r>
                  <a:rPr kumimoji="0" lang="en-US" altLang="ko-KR" sz="1400" spc="-100" dirty="0"/>
                  <a:t>1</a:t>
                </a:r>
                <a:r>
                  <a:rPr kumimoji="0" lang="ko-KR" altLang="en-US" sz="1400" spc="-100" dirty="0"/>
                  <a:t>의 보수 </a:t>
                </a:r>
                <a:r>
                  <a:rPr kumimoji="0" lang="en-US" altLang="ko-KR" sz="1400" spc="-100" dirty="0"/>
                  <a:t>(−13)</a:t>
                </a:r>
                <a:r>
                  <a:rPr kumimoji="0" lang="en-US" altLang="ko-KR" sz="1400" spc="-100" baseline="-25000" dirty="0"/>
                  <a:t>10</a:t>
                </a:r>
                <a:r>
                  <a:rPr kumimoji="0" lang="en-US" altLang="ko-KR" sz="1400" spc="-100" dirty="0"/>
                  <a:t>=(1  1110010)</a:t>
                </a:r>
                <a:r>
                  <a:rPr kumimoji="0" lang="en-US" altLang="ko-KR" sz="1400" spc="-100" baseline="-25000" dirty="0"/>
                  <a:t>2</a:t>
                </a:r>
                <a:r>
                  <a:rPr kumimoji="0" lang="en-US" altLang="ko-KR" sz="1400" spc="-100" dirty="0"/>
                  <a:t>	 (−43)</a:t>
                </a:r>
                <a:r>
                  <a:rPr kumimoji="0" lang="en-US" altLang="ko-KR" sz="1400" spc="-100" baseline="-25000" dirty="0"/>
                  <a:t>10</a:t>
                </a:r>
                <a:r>
                  <a:rPr kumimoji="0" lang="en-US" altLang="ko-KR" sz="1400" spc="-100" dirty="0"/>
                  <a:t>=(1  1010100)</a:t>
                </a:r>
                <a:r>
                  <a:rPr kumimoji="0" lang="en-US" altLang="ko-KR" sz="1400" spc="-100" baseline="-25000" dirty="0"/>
                  <a:t>2</a:t>
                </a:r>
              </a:p>
              <a:p>
                <a:pPr marL="774700" lvl="1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None/>
                </a:pPr>
                <a:r>
                  <a:rPr kumimoji="0" lang="en-US" altLang="ko-KR" sz="1400" spc="-100" dirty="0"/>
                  <a:t>2</a:t>
                </a:r>
                <a:r>
                  <a:rPr kumimoji="0" lang="ko-KR" altLang="en-US" sz="1400" spc="-100" dirty="0"/>
                  <a:t>의 보수</a:t>
                </a:r>
                <a:r>
                  <a:rPr lang="ko-KR" altLang="en-US" sz="1400" spc="-100" dirty="0"/>
                  <a:t> </a:t>
                </a:r>
                <a:r>
                  <a:rPr kumimoji="0" lang="en-US" altLang="ko-KR" sz="1400" spc="-100" dirty="0"/>
                  <a:t>(−13)</a:t>
                </a:r>
                <a:r>
                  <a:rPr kumimoji="0" lang="en-US" altLang="ko-KR" sz="1400" spc="-100" baseline="-25000" dirty="0"/>
                  <a:t>10</a:t>
                </a:r>
                <a:r>
                  <a:rPr kumimoji="0" lang="en-US" altLang="ko-KR" sz="1400" spc="-100" dirty="0"/>
                  <a:t>=(1  1110011)</a:t>
                </a:r>
                <a:r>
                  <a:rPr kumimoji="0" lang="en-US" altLang="ko-KR" sz="1400" spc="-100" baseline="-25000" dirty="0"/>
                  <a:t>2</a:t>
                </a:r>
                <a:r>
                  <a:rPr kumimoji="0" lang="en-US" altLang="ko-KR" sz="1400" spc="-100" dirty="0"/>
                  <a:t>	 (−43)</a:t>
                </a:r>
                <a:r>
                  <a:rPr kumimoji="0" lang="en-US" altLang="ko-KR" sz="1400" spc="-100" baseline="-25000" dirty="0"/>
                  <a:t>10</a:t>
                </a:r>
                <a:r>
                  <a:rPr kumimoji="0" lang="en-US" altLang="ko-KR" sz="1400" spc="-100" dirty="0"/>
                  <a:t>=(1  1010101)</a:t>
                </a:r>
                <a:r>
                  <a:rPr kumimoji="0" lang="en-US" altLang="ko-KR" sz="1400" spc="-100" baseline="-25000" dirty="0"/>
                  <a:t>2</a:t>
                </a:r>
              </a:p>
              <a:p>
                <a:pPr marL="357188" lvl="1" indent="0">
                  <a:lnSpc>
                    <a:spcPct val="110000"/>
                  </a:lnSpc>
                  <a:spcAft>
                    <a:spcPts val="200"/>
                  </a:spcAft>
                  <a:buClr>
                    <a:srgbClr val="00B0F0"/>
                  </a:buClr>
                  <a:buNone/>
                </a:pPr>
                <a:endParaRPr lang="en-US" altLang="ko-KR" spc="-100" dirty="0"/>
              </a:p>
              <a:p>
                <a:pPr lvl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2B6278"/>
                  </a:buClr>
                </a:pPr>
                <a:endParaRPr lang="ko-KR" altLang="en-US" spc="-100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F0924-B582-4AA2-AB24-F57DB8050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186961"/>
                <a:ext cx="11236448" cy="5194789"/>
              </a:xfrm>
              <a:blipFill>
                <a:blip r:embed="rId2"/>
                <a:stretch>
                  <a:fillRect t="-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BFE394-7D47-43D7-9FA1-C20B866C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87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정수표현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pc="-100" dirty="0"/>
              <a:t>2</a:t>
            </a:r>
            <a:r>
              <a:rPr lang="ko-KR" altLang="en-US" spc="-100" dirty="0"/>
              <a:t>진 정수 연산</a:t>
            </a:r>
            <a:endParaRPr lang="en-US" altLang="ko-KR" spc="-100" dirty="0"/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spc="-100" dirty="0"/>
              <a:t>뺄셈의 원리를 보면</a:t>
            </a:r>
            <a:r>
              <a:rPr lang="en-US" altLang="ko-KR" sz="1600" spc="-100" dirty="0"/>
              <a:t>, A-B </a:t>
            </a:r>
            <a:r>
              <a:rPr lang="ko-KR" altLang="en-US" sz="1600" spc="-100" dirty="0"/>
              <a:t>대신에 </a:t>
            </a:r>
            <a:r>
              <a:rPr lang="en-US" altLang="ko-KR" sz="1600" spc="-100" dirty="0"/>
              <a:t>A+(B</a:t>
            </a:r>
            <a:r>
              <a:rPr lang="ko-KR" altLang="en-US" sz="1600" spc="-100" dirty="0"/>
              <a:t>의 </a:t>
            </a:r>
            <a:r>
              <a:rPr lang="en-US" altLang="ko-KR" sz="1600" spc="-100" dirty="0"/>
              <a:t>2</a:t>
            </a:r>
            <a:r>
              <a:rPr lang="ko-KR" altLang="en-US" sz="1600" spc="-100" dirty="0"/>
              <a:t>의 보수</a:t>
            </a:r>
            <a:r>
              <a:rPr lang="en-US" altLang="ko-KR" sz="1600" spc="-100" dirty="0"/>
              <a:t>)</a:t>
            </a:r>
            <a:r>
              <a:rPr lang="ko-KR" altLang="en-US" sz="1600" spc="-100" dirty="0"/>
              <a:t>를 계산하면 </a:t>
            </a:r>
            <a:r>
              <a:rPr lang="ko-KR" altLang="en-US" spc="-100" dirty="0"/>
              <a:t>됨</a:t>
            </a:r>
            <a:r>
              <a:rPr lang="en-US" altLang="ko-KR" sz="1600" spc="-100" dirty="0"/>
              <a:t> </a:t>
            </a:r>
          </a:p>
          <a:p>
            <a:pPr marL="628650" lvl="1" indent="-176213">
              <a:lnSpc>
                <a:spcPct val="11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600" spc="-100" dirty="0"/>
              <a:t>뺄셈에서 </a:t>
            </a:r>
            <a:r>
              <a:rPr lang="en-US" altLang="ko-KR" sz="1600" spc="-100" dirty="0"/>
              <a:t>2</a:t>
            </a:r>
            <a:r>
              <a:rPr lang="ko-KR" altLang="en-US" sz="1600" spc="-100" dirty="0"/>
              <a:t>의 보수 방식을 사용하는 이유는 뺄셈을 가산기를 사용하여 수행할 수 있다</a:t>
            </a:r>
            <a:r>
              <a:rPr lang="en-US" altLang="ko-KR" sz="1600" spc="-100" dirty="0"/>
              <a:t>.</a:t>
            </a:r>
            <a:endParaRPr lang="ko-KR" altLang="en-US" sz="1600" spc="-100" dirty="0"/>
          </a:p>
          <a:p>
            <a:pPr lvl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</a:pPr>
            <a:endParaRPr lang="ko-KR" altLang="en-US" spc="-1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88999A7-5BEF-41FB-A600-00EA015E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48" y="2729085"/>
            <a:ext cx="2211705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6124D8D-1ACA-4BC0-B0EF-567F92310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76" y="2742087"/>
            <a:ext cx="286607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F19E7308-6BB2-431D-90EC-BADD1EA69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73" y="2742090"/>
            <a:ext cx="285464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0179F86A-9B1B-42A9-A79D-4EAF5AB7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48" y="4493550"/>
            <a:ext cx="2880360" cy="147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6263A-4BAD-432B-8CC1-C10D7C1D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282FC9-572D-4937-BF19-A60A352502C2}"/>
              </a:ext>
            </a:extLst>
          </p:cNvPr>
          <p:cNvSpPr txBox="1"/>
          <p:nvPr/>
        </p:nvSpPr>
        <p:spPr>
          <a:xfrm>
            <a:off x="7038700" y="4880104"/>
            <a:ext cx="391966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최상위 비트가 </a:t>
            </a:r>
            <a:r>
              <a:rPr lang="en-US" altLang="ko-KR" sz="1400" dirty="0"/>
              <a:t>1 </a:t>
            </a:r>
            <a:r>
              <a:rPr lang="ko-KR" altLang="en-US" sz="1400" dirty="0"/>
              <a:t>이므로 음수</a:t>
            </a:r>
            <a:endParaRPr lang="en-US" altLang="ko-KR" sz="1400" dirty="0"/>
          </a:p>
          <a:p>
            <a:r>
              <a:rPr lang="ko-KR" altLang="en-US" sz="1400" dirty="0"/>
              <a:t>값을 알기 위해 </a:t>
            </a:r>
            <a:r>
              <a:rPr lang="en-US" altLang="ko-KR" sz="1400" dirty="0"/>
              <a:t>2</a:t>
            </a:r>
            <a:r>
              <a:rPr lang="ko-KR" altLang="en-US" sz="1400" dirty="0"/>
              <a:t>의 보수 취하기 </a:t>
            </a:r>
            <a:r>
              <a:rPr lang="en-US" altLang="ko-KR" sz="1400" dirty="0"/>
              <a:t>: 00001001(9)</a:t>
            </a:r>
            <a:endParaRPr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F5C010-5F87-4968-8CD8-0EBF76B745AB}"/>
              </a:ext>
            </a:extLst>
          </p:cNvPr>
          <p:cNvCxnSpPr/>
          <p:nvPr/>
        </p:nvCxnSpPr>
        <p:spPr>
          <a:xfrm>
            <a:off x="9245600" y="4227990"/>
            <a:ext cx="0" cy="679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613B5A-02C8-49CF-BF16-7CB23756E33B}"/>
              </a:ext>
            </a:extLst>
          </p:cNvPr>
          <p:cNvSpPr txBox="1"/>
          <p:nvPr/>
        </p:nvSpPr>
        <p:spPr>
          <a:xfrm>
            <a:off x="4508860" y="5951661"/>
            <a:ext cx="4192173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최상위 비트가 </a:t>
            </a:r>
            <a:r>
              <a:rPr lang="en-US" altLang="ko-KR" sz="1400" dirty="0"/>
              <a:t>1 </a:t>
            </a:r>
            <a:r>
              <a:rPr lang="ko-KR" altLang="en-US" sz="1400" dirty="0"/>
              <a:t>이므로 음수</a:t>
            </a:r>
            <a:endParaRPr lang="en-US" altLang="ko-KR" sz="1400" dirty="0"/>
          </a:p>
          <a:p>
            <a:r>
              <a:rPr lang="ko-KR" altLang="en-US" sz="1400" dirty="0"/>
              <a:t>값을 알기 위해 </a:t>
            </a:r>
            <a:r>
              <a:rPr lang="en-US" altLang="ko-KR" sz="1400" dirty="0"/>
              <a:t>2</a:t>
            </a:r>
            <a:r>
              <a:rPr lang="ko-KR" altLang="en-US" sz="1400" dirty="0"/>
              <a:t>의 보수 취하기 </a:t>
            </a:r>
            <a:r>
              <a:rPr lang="en-US" altLang="ko-KR" sz="1400" dirty="0"/>
              <a:t>: 01101011(107)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B52E6A8-8733-4E2D-A6DE-82C8606C0F00}"/>
              </a:ext>
            </a:extLst>
          </p:cNvPr>
          <p:cNvCxnSpPr>
            <a:stCxn id="12" idx="2"/>
            <a:endCxn id="13" idx="1"/>
          </p:cNvCxnSpPr>
          <p:nvPr/>
        </p:nvCxnSpPr>
        <p:spPr>
          <a:xfrm>
            <a:off x="2829028" y="5968020"/>
            <a:ext cx="1679832" cy="245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452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데이터 표현 코드</a:t>
            </a:r>
            <a:r>
              <a:rPr lang="en-US" altLang="ko-KR" dirty="0"/>
              <a:t>_</a:t>
            </a:r>
            <a:r>
              <a:rPr lang="ko-KR" altLang="en-US" dirty="0"/>
              <a:t>숫자코드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BCD </a:t>
            </a:r>
            <a:r>
              <a:rPr lang="ko-KR" altLang="en-US" dirty="0"/>
              <a:t>코드</a:t>
            </a:r>
            <a:r>
              <a:rPr lang="en-US" altLang="ko-KR" dirty="0"/>
              <a:t>(2</a:t>
            </a:r>
            <a:r>
              <a:rPr lang="ko-KR" altLang="en-US" dirty="0"/>
              <a:t>진화 </a:t>
            </a:r>
            <a:r>
              <a:rPr lang="en-US" altLang="ko-KR" dirty="0"/>
              <a:t>10</a:t>
            </a:r>
            <a:r>
              <a:rPr lang="ko-KR" altLang="en-US" dirty="0"/>
              <a:t>진</a:t>
            </a:r>
            <a:r>
              <a:rPr lang="en-US" altLang="ko-KR" dirty="0"/>
              <a:t>, 8421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십진수를 사용할 때 십진수 자체가 클수록 </a:t>
            </a:r>
            <a:r>
              <a:rPr lang="en-US" altLang="ko-KR" dirty="0"/>
              <a:t>2</a:t>
            </a:r>
            <a:r>
              <a:rPr lang="ko-KR" altLang="en-US" dirty="0"/>
              <a:t>진수 표현을 위해 너무 많은 자리가 추가적으로 필요하다는 단점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십진수 </a:t>
            </a:r>
            <a:r>
              <a:rPr lang="en-US" altLang="ko-KR" dirty="0"/>
              <a:t>0~9</a:t>
            </a:r>
            <a:r>
              <a:rPr lang="ko-KR" altLang="en-US" dirty="0"/>
              <a:t>까지 숫자를 </a:t>
            </a:r>
            <a:r>
              <a:rPr lang="en-US" altLang="ko-KR" dirty="0"/>
              <a:t>4</a:t>
            </a:r>
            <a:r>
              <a:rPr lang="ko-KR" altLang="en-US" dirty="0"/>
              <a:t>비트의 </a:t>
            </a:r>
            <a:r>
              <a:rPr lang="en-US" altLang="ko-KR" dirty="0"/>
              <a:t>2</a:t>
            </a:r>
            <a:r>
              <a:rPr lang="ko-KR" altLang="en-US" dirty="0"/>
              <a:t>진수로 표현 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십진수 각각의 자리에 해당하는 숫자만 </a:t>
            </a:r>
            <a:r>
              <a:rPr lang="en-US" altLang="ko-KR" dirty="0"/>
              <a:t>4</a:t>
            </a:r>
            <a:r>
              <a:rPr lang="ko-KR" altLang="en-US" dirty="0"/>
              <a:t>비트 </a:t>
            </a:r>
            <a:r>
              <a:rPr lang="en-US" altLang="ko-KR" dirty="0"/>
              <a:t>2</a:t>
            </a:r>
            <a:r>
              <a:rPr lang="ko-KR" altLang="en-US" dirty="0"/>
              <a:t>진수로 변환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EC987B-2C8A-48DB-9C07-1240E667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FE59EC9-9B75-4490-B5F8-52646D0F9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"/>
          <a:stretch/>
        </p:blipFill>
        <p:spPr bwMode="auto">
          <a:xfrm>
            <a:off x="1166083" y="3102732"/>
            <a:ext cx="5155756" cy="34807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68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데이터 표현 코드</a:t>
            </a:r>
            <a:r>
              <a:rPr lang="en-US" altLang="ko-KR" dirty="0"/>
              <a:t>_</a:t>
            </a:r>
            <a:r>
              <a:rPr lang="ko-KR" altLang="en-US" dirty="0"/>
              <a:t>숫자코드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그레이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/>
              <a:t>아날로그</a:t>
            </a:r>
            <a:r>
              <a:rPr lang="en-US" altLang="ko-KR" sz="1600" spc="-100" dirty="0"/>
              <a:t>-</a:t>
            </a:r>
            <a:r>
              <a:rPr lang="ko-KR" altLang="en-US" sz="1600" spc="-100" dirty="0"/>
              <a:t>디지털 변환기나 입출력 장치 코드로 주로 쓰임</a:t>
            </a:r>
            <a:endParaRPr lang="en-US" altLang="ko-KR" sz="1600" spc="-100" dirty="0"/>
          </a:p>
          <a:p>
            <a:pPr marL="542925" lvl="1" indent="-161925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ko-KR" altLang="en-US" sz="1600" spc="-100" dirty="0"/>
              <a:t>연속되는 코드들 간에 하나의 비트만 변화하여 새로운 코드가 된다</a:t>
            </a:r>
            <a:r>
              <a:rPr lang="en-US" altLang="ko-KR" sz="1600" spc="-100" dirty="0"/>
              <a:t>. 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EC987B-2C8A-48DB-9C07-1240E667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FC4A39-2C18-4C18-A6F5-A1D019162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1"/>
          <a:stretch/>
        </p:blipFill>
        <p:spPr bwMode="auto">
          <a:xfrm>
            <a:off x="240185" y="2650260"/>
            <a:ext cx="6084760" cy="337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5F8F6B8-F9F2-43D4-BEF9-C0BEFCE6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25" y="2591263"/>
            <a:ext cx="5248207" cy="165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0">
                <a:extLst>
                  <a:ext uri="{FF2B5EF4-FFF2-40B4-BE49-F238E27FC236}">
                    <a16:creationId xmlns:a16="http://schemas.microsoft.com/office/drawing/2014/main" id="{12B00419-C508-4327-A123-0C9D7E4194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81332" y="5819008"/>
                <a:ext cx="859530" cy="323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500" b="0" i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sz="1500" b="0" i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500" b="0" i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1500" b="0" i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⨁</m:t>
                      </m:r>
                      <m:r>
                        <m:rPr>
                          <m:nor/>
                        </m:rPr>
                        <a:rPr lang="en-US" altLang="ko-KR" sz="1500" b="0" i="1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ea typeface="Cambria Math"/>
                          <a:cs typeface="Times New Roman" panose="02020603050405020304" pitchFamily="18" charset="0"/>
                        </a:rPr>
                        <m:t>B</m:t>
                      </m:r>
                    </m:oMath>
                  </m:oMathPara>
                </a14:m>
                <a:endParaRPr lang="ko-KR" altLang="en-US" sz="1500" i="1" dirty="0">
                  <a:solidFill>
                    <a:srgbClr val="7030A0"/>
                  </a:solidFill>
                  <a:latin typeface="Times New Roman" panose="02020603050405020304" pitchFamily="18" charset="0"/>
                  <a:ea typeface="휴먼모음T" panose="02030504000101010101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Box 70">
                <a:extLst>
                  <a:ext uri="{FF2B5EF4-FFF2-40B4-BE49-F238E27FC236}">
                    <a16:creationId xmlns:a16="http://schemas.microsoft.com/office/drawing/2014/main" id="{12B00419-C508-4327-A123-0C9D7E419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81332" y="5819008"/>
                <a:ext cx="859530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BACE93BF-9DA7-4C76-9CFF-2BFCB292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98" y="4520567"/>
            <a:ext cx="1056799" cy="129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545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데이터 표현 코드</a:t>
            </a:r>
            <a:r>
              <a:rPr lang="en-US" altLang="ko-KR" dirty="0"/>
              <a:t>_</a:t>
            </a:r>
            <a:r>
              <a:rPr lang="ko-KR" altLang="en-US" dirty="0" err="1"/>
              <a:t>영숫자</a:t>
            </a:r>
            <a:r>
              <a:rPr lang="ko-KR" altLang="en-US" dirty="0"/>
              <a:t> 코드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표준 </a:t>
            </a:r>
            <a:r>
              <a:rPr lang="en-US" altLang="ko-KR" dirty="0"/>
              <a:t>BCD </a:t>
            </a:r>
            <a:r>
              <a:rPr lang="ko-KR" altLang="en-US" dirty="0"/>
              <a:t>코드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6</a:t>
            </a:r>
            <a:r>
              <a:rPr lang="ko-KR" altLang="en-US" dirty="0"/>
              <a:t>비트로 한 문자를 표현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64</a:t>
            </a:r>
            <a:r>
              <a:rPr lang="ko-KR" altLang="en-US" dirty="0"/>
              <a:t>문자까지 표현 가능</a:t>
            </a:r>
            <a:r>
              <a:rPr lang="en-US" altLang="ko-KR" dirty="0"/>
              <a:t>)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상위 </a:t>
            </a:r>
            <a:r>
              <a:rPr lang="en-US" altLang="ko-KR" dirty="0"/>
              <a:t>2</a:t>
            </a:r>
            <a:r>
              <a:rPr lang="ko-KR" altLang="en-US" dirty="0"/>
              <a:t>비트 </a:t>
            </a:r>
            <a:r>
              <a:rPr lang="en-US" altLang="ko-KR" dirty="0"/>
              <a:t>: </a:t>
            </a:r>
            <a:r>
              <a:rPr lang="ko-KR" altLang="en-US" dirty="0"/>
              <a:t>존 비트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하위 </a:t>
            </a:r>
            <a:r>
              <a:rPr lang="en-US" altLang="ko-KR" dirty="0"/>
              <a:t>4</a:t>
            </a:r>
            <a:r>
              <a:rPr lang="ko-KR" altLang="en-US" dirty="0"/>
              <a:t>비트 </a:t>
            </a:r>
            <a:r>
              <a:rPr lang="en-US" altLang="ko-KR" dirty="0"/>
              <a:t>: </a:t>
            </a:r>
            <a:r>
              <a:rPr lang="ko-KR" altLang="en-US" dirty="0" err="1"/>
              <a:t>디지트</a:t>
            </a:r>
            <a:r>
              <a:rPr lang="ko-KR" altLang="en-US" dirty="0"/>
              <a:t> 비트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2884B9-40A3-44F8-98EE-D0D26450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83" y="3052835"/>
            <a:ext cx="5439408" cy="1285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E5AED3-ECED-46D4-A50E-C5B341C5B61B}"/>
              </a:ext>
            </a:extLst>
          </p:cNvPr>
          <p:cNvSpPr txBox="1"/>
          <p:nvPr/>
        </p:nvSpPr>
        <p:spPr>
          <a:xfrm>
            <a:off x="1292983" y="4610881"/>
            <a:ext cx="4653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zone</a:t>
            </a:r>
            <a:r>
              <a:rPr lang="ko-KR" altLang="en-US" sz="1400" dirty="0"/>
              <a:t> 비트 </a:t>
            </a:r>
            <a:r>
              <a:rPr lang="en-US" altLang="ko-KR" sz="1400" dirty="0"/>
              <a:t>: </a:t>
            </a:r>
            <a:r>
              <a:rPr lang="ko-KR" altLang="en-US" sz="1400" dirty="0"/>
              <a:t>영문자</a:t>
            </a:r>
            <a:r>
              <a:rPr lang="en-US" altLang="ko-KR" sz="1400" dirty="0"/>
              <a:t>, </a:t>
            </a:r>
            <a:r>
              <a:rPr lang="ko-KR" altLang="en-US" sz="1400" dirty="0"/>
              <a:t>숫자</a:t>
            </a:r>
            <a:r>
              <a:rPr lang="en-US" altLang="ko-KR" sz="1400" dirty="0"/>
              <a:t>, </a:t>
            </a:r>
            <a:r>
              <a:rPr lang="ko-KR" altLang="en-US" sz="1400" dirty="0"/>
              <a:t>특수문자를 구분하는 역할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나머지 </a:t>
            </a:r>
            <a:r>
              <a:rPr lang="en-US" altLang="ko-KR" sz="1400" dirty="0"/>
              <a:t>4</a:t>
            </a:r>
            <a:r>
              <a:rPr lang="ko-KR" altLang="en-US" sz="1400" dirty="0"/>
              <a:t>비트 </a:t>
            </a:r>
            <a:r>
              <a:rPr lang="en-US" altLang="ko-KR" sz="1400" dirty="0"/>
              <a:t>: </a:t>
            </a:r>
            <a:r>
              <a:rPr lang="ko-KR" altLang="en-US" sz="1400" dirty="0"/>
              <a:t>일련번호 역할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EC987B-2C8A-48DB-9C07-1240E667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5348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데이터 표현 코드</a:t>
            </a:r>
            <a:r>
              <a:rPr lang="en-US" altLang="ko-KR" dirty="0"/>
              <a:t>_</a:t>
            </a:r>
            <a:r>
              <a:rPr lang="ko-KR" altLang="en-US" dirty="0" err="1"/>
              <a:t>영숫자</a:t>
            </a:r>
            <a:r>
              <a:rPr lang="ko-KR" altLang="en-US" dirty="0"/>
              <a:t> 코드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ASCII </a:t>
            </a:r>
            <a:r>
              <a:rPr lang="ko-KR" altLang="en-US" dirty="0"/>
              <a:t>코드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미국 국립 표준 연구소</a:t>
            </a:r>
            <a:r>
              <a:rPr lang="en-US" altLang="ko-KR" dirty="0"/>
              <a:t>(ANSI)</a:t>
            </a:r>
            <a:r>
              <a:rPr lang="ko-KR" altLang="en-US" dirty="0"/>
              <a:t>가 제정한 정보 교환용 미국 표준 코드</a:t>
            </a:r>
            <a:r>
              <a:rPr lang="en-US" altLang="ko-KR" dirty="0"/>
              <a:t>(7bit</a:t>
            </a:r>
            <a:r>
              <a:rPr lang="ko-KR" altLang="en-US" dirty="0"/>
              <a:t>로 표현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7</a:t>
            </a:r>
            <a:r>
              <a:rPr lang="ko-KR" altLang="en-US" dirty="0"/>
              <a:t>비트 </a:t>
            </a:r>
            <a:r>
              <a:rPr lang="en-US" altLang="ko-KR" dirty="0"/>
              <a:t>128</a:t>
            </a:r>
            <a:r>
              <a:rPr lang="ko-KR" altLang="en-US" dirty="0"/>
              <a:t>가지의 문자를 표현 가능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데이터 통신용 코드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대소문자 구별</a:t>
            </a:r>
          </a:p>
          <a:p>
            <a:pPr lvl="1">
              <a:lnSpc>
                <a:spcPct val="150000"/>
              </a:lnSpc>
            </a:pPr>
            <a:endParaRPr lang="ko-KR" altLang="en-US" spc="-1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2884A86-49DF-4F1E-825C-395B41E7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544" y="2116848"/>
            <a:ext cx="5708481" cy="44666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41FCC1-7A14-497A-A799-C5D38459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운영체제의 운용 기법 및 발달과정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316347" cy="4990001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dirty="0"/>
              <a:t>일괄처리 시스템</a:t>
            </a:r>
            <a:r>
              <a:rPr lang="en-US" altLang="ko-KR" dirty="0"/>
              <a:t>(Batch Processing)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초기의 컴퓨터 시스템</a:t>
            </a:r>
            <a:r>
              <a:rPr lang="en-US" altLang="ko-KR" dirty="0"/>
              <a:t>(</a:t>
            </a:r>
            <a:r>
              <a:rPr lang="ko-KR" altLang="en-US" dirty="0"/>
              <a:t>초기의 컴퓨터는 통신망으로 서로 연결하여 처리할 수 없어 자료가 생기는 즉시 처리 어려움</a:t>
            </a:r>
            <a:r>
              <a:rPr lang="en-US" altLang="ko-KR" dirty="0"/>
              <a:t>)</a:t>
            </a:r>
            <a:endParaRPr lang="ko-KR" alt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rgbClr val="FF0000"/>
                </a:solidFill>
              </a:rPr>
              <a:t>일정량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일정 기간 동안 데이터를 모아서 한꺼번에 처리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프로그램 실행 중간에 사용자가 데이터를 입력하거나 수정하는 것이 불가능한 시스템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컴퓨터 시스템을 중단 없어 컴퓨터의 처리를 효율적으로 사용할 수 있음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급여 계산</a:t>
            </a:r>
            <a:r>
              <a:rPr lang="en-US" altLang="ko-KR" dirty="0"/>
              <a:t>, </a:t>
            </a:r>
            <a:r>
              <a:rPr lang="ko-KR" altLang="en-US" dirty="0"/>
              <a:t>지불 계산</a:t>
            </a:r>
            <a:r>
              <a:rPr lang="en-US" altLang="ko-KR" dirty="0"/>
              <a:t>, </a:t>
            </a:r>
            <a:r>
              <a:rPr lang="ko-KR" altLang="en-US" dirty="0"/>
              <a:t>연말 결산 등의 업무에 사용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342900" indent="-342900">
              <a:lnSpc>
                <a:spcPct val="100000"/>
              </a:lnSpc>
              <a:buFont typeface="+mj-lt"/>
              <a:buAutoNum type="circleNumDbPlain"/>
            </a:pPr>
            <a:r>
              <a:rPr lang="ko-KR" altLang="en-US" dirty="0"/>
              <a:t>다중프로그래밍 시스템</a:t>
            </a:r>
            <a:r>
              <a:rPr lang="en-US" altLang="ko-KR" dirty="0"/>
              <a:t>(Multiprogramming)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하나의 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ko-KR" altLang="en-US" dirty="0">
                <a:solidFill>
                  <a:srgbClr val="FF0000"/>
                </a:solidFill>
              </a:rPr>
              <a:t>로 여러 작업을 동시에 실행</a:t>
            </a:r>
            <a:r>
              <a:rPr lang="ko-KR" altLang="en-US" dirty="0"/>
              <a:t>하는 기술</a:t>
            </a:r>
            <a:r>
              <a:rPr lang="en-US" altLang="ko-KR" dirty="0"/>
              <a:t>(</a:t>
            </a:r>
            <a:r>
              <a:rPr lang="ko-KR" altLang="en-US" dirty="0"/>
              <a:t>처리량의 극대화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한 번에 하나의 작업만 가능한 일괄 작업 시스템에 비해 효율성이 뛰어남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하나의 </a:t>
            </a:r>
            <a:r>
              <a:rPr lang="ko-KR" altLang="en-US" dirty="0" err="1"/>
              <a:t>주기억</a:t>
            </a:r>
            <a:r>
              <a:rPr lang="ko-KR" altLang="en-US" dirty="0"/>
              <a:t> 장치에 두 개 이상의 프로그램을 기억시켜 놓고 처리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어떤 프로그램을 수행하다 입출력이 발생하면 해당 입출력이 처리되는 동안 </a:t>
            </a:r>
            <a:r>
              <a:rPr lang="en-US" altLang="ko-KR" dirty="0"/>
              <a:t>CPU</a:t>
            </a:r>
            <a:r>
              <a:rPr lang="ko-KR" altLang="en-US" dirty="0"/>
              <a:t>가 다른 프로그램을 수행함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어떤 프로그램을 선택할지는 </a:t>
            </a:r>
            <a:r>
              <a:rPr lang="en-US" altLang="ko-KR" dirty="0"/>
              <a:t>‘</a:t>
            </a:r>
            <a:r>
              <a:rPr lang="ko-KR" altLang="en-US" dirty="0"/>
              <a:t>스케줄링</a:t>
            </a:r>
            <a:r>
              <a:rPr lang="en-US" altLang="ko-KR" dirty="0"/>
              <a:t>＇</a:t>
            </a:r>
            <a:r>
              <a:rPr lang="ko-KR" altLang="en-US" dirty="0"/>
              <a:t>을 통해 결정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3707D9-F497-4447-A0A4-75C60F20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6F07A-D76F-43B6-852F-55FB9851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0" y="3549967"/>
            <a:ext cx="31337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97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데이터 표현 코드</a:t>
            </a:r>
            <a:r>
              <a:rPr lang="en-US" altLang="ko-KR" dirty="0"/>
              <a:t>_</a:t>
            </a:r>
            <a:r>
              <a:rPr lang="ko-KR" altLang="en-US" dirty="0" err="1"/>
              <a:t>영숫자</a:t>
            </a:r>
            <a:r>
              <a:rPr lang="ko-KR" altLang="en-US" dirty="0"/>
              <a:t> 코드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EBCDIC </a:t>
            </a:r>
            <a:r>
              <a:rPr lang="ko-KR" altLang="en-US" dirty="0"/>
              <a:t>코드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대형 컴퓨터와 </a:t>
            </a:r>
            <a:r>
              <a:rPr lang="en-US" altLang="ko-KR" dirty="0"/>
              <a:t>IBM </a:t>
            </a:r>
            <a:r>
              <a:rPr lang="ko-KR" altLang="en-US" dirty="0"/>
              <a:t>계열 컴퓨터에서 많이 사용되고 있는 </a:t>
            </a:r>
            <a:r>
              <a:rPr lang="en-US" altLang="ko-KR" dirty="0"/>
              <a:t>8</a:t>
            </a:r>
            <a:r>
              <a:rPr lang="ko-KR" altLang="en-US" dirty="0"/>
              <a:t>비트 코드</a:t>
            </a:r>
            <a:r>
              <a:rPr lang="en-US" altLang="ko-KR" dirty="0"/>
              <a:t>(IBM</a:t>
            </a:r>
            <a:r>
              <a:rPr lang="ko-KR" altLang="en-US" dirty="0"/>
              <a:t>에서 개발</a:t>
            </a:r>
            <a:r>
              <a:rPr lang="en-US" altLang="ko-KR" dirty="0"/>
              <a:t>) 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7</a:t>
            </a:r>
            <a:r>
              <a:rPr lang="ko-KR" altLang="en-US" dirty="0"/>
              <a:t>비트의 표준 </a:t>
            </a:r>
            <a:r>
              <a:rPr lang="en-US" altLang="ko-KR" dirty="0"/>
              <a:t>BCD </a:t>
            </a:r>
            <a:r>
              <a:rPr lang="ko-KR" altLang="en-US" dirty="0"/>
              <a:t>코드를 </a:t>
            </a:r>
            <a:r>
              <a:rPr lang="en-US" altLang="ko-KR" dirty="0"/>
              <a:t>8</a:t>
            </a:r>
            <a:r>
              <a:rPr lang="ko-KR" altLang="en-US" dirty="0"/>
              <a:t>비트로 확장한 코드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256</a:t>
            </a:r>
            <a:r>
              <a:rPr lang="ko-KR" altLang="en-US" dirty="0"/>
              <a:t>종류의 문자 코드를 표현할 수 있는 </a:t>
            </a:r>
            <a:r>
              <a:rPr lang="ko-KR" altLang="en-US" dirty="0" err="1"/>
              <a:t>영숫자</a:t>
            </a:r>
            <a:r>
              <a:rPr lang="ko-KR" altLang="en-US" dirty="0"/>
              <a:t> 코드</a:t>
            </a:r>
          </a:p>
          <a:p>
            <a:pPr lvl="1">
              <a:lnSpc>
                <a:spcPct val="150000"/>
              </a:lnSpc>
            </a:pPr>
            <a:endParaRPr lang="ko-KR" altLang="en-US" spc="-1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CA2BCFF-FBDC-47E1-989D-60309CE78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48" y="4882934"/>
            <a:ext cx="2614067" cy="157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9332565-3398-4B7A-9081-219C5C2B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4" y="2332570"/>
            <a:ext cx="4654181" cy="432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91646E-6B8E-4651-8D07-6371E4E8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2636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데이터 표현 코드</a:t>
            </a:r>
            <a:r>
              <a:rPr lang="en-US" altLang="ko-KR" dirty="0"/>
              <a:t>_</a:t>
            </a:r>
            <a:r>
              <a:rPr lang="ko-KR" altLang="en-US" dirty="0" err="1"/>
              <a:t>영숫자</a:t>
            </a:r>
            <a:r>
              <a:rPr lang="ko-KR" altLang="en-US" dirty="0"/>
              <a:t> 코드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유니코드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2byte</a:t>
            </a:r>
            <a:r>
              <a:rPr lang="ko-KR" altLang="en-US" dirty="0"/>
              <a:t>코드</a:t>
            </a:r>
            <a:r>
              <a:rPr lang="en-US" altLang="ko-KR" dirty="0"/>
              <a:t>(16</a:t>
            </a:r>
            <a:r>
              <a:rPr lang="ko-KR" altLang="en-US" dirty="0"/>
              <a:t>비트</a:t>
            </a:r>
            <a:r>
              <a:rPr lang="en-US" altLang="ko-KR" dirty="0"/>
              <a:t>, 65,536</a:t>
            </a:r>
            <a:r>
              <a:rPr lang="ko-KR" altLang="en-US" dirty="0"/>
              <a:t>자까지</a:t>
            </a:r>
            <a:r>
              <a:rPr lang="en-US" altLang="ko-KR" dirty="0"/>
              <a:t>)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ASCII </a:t>
            </a:r>
            <a:r>
              <a:rPr lang="ko-KR" altLang="en-US" dirty="0"/>
              <a:t>코드의 한계성을 극복하기 위하여 개발된 인터넷 시대의 표준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다양한 운영체제와 최신의 모든 웹 브라우저 및 기타 많은 제품에서 유니코드를 지원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동아시아</a:t>
            </a:r>
            <a:r>
              <a:rPr lang="en-US" altLang="ko-KR" dirty="0"/>
              <a:t>, </a:t>
            </a:r>
            <a:r>
              <a:rPr lang="ko-KR" altLang="en-US" dirty="0"/>
              <a:t>아프리카</a:t>
            </a:r>
            <a:r>
              <a:rPr lang="en-US" altLang="ko-KR" dirty="0"/>
              <a:t>, </a:t>
            </a:r>
            <a:r>
              <a:rPr lang="ko-KR" altLang="en-US" dirty="0"/>
              <a:t>아시아 태평양 지역 등의 주요 언어들에 적용될 수 있음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유니코드는 유럽</a:t>
            </a:r>
            <a:r>
              <a:rPr lang="en-US" altLang="ko-KR" dirty="0"/>
              <a:t>, </a:t>
            </a:r>
            <a:r>
              <a:rPr lang="ko-KR" altLang="en-US" dirty="0"/>
              <a:t>중동</a:t>
            </a:r>
            <a:r>
              <a:rPr lang="en-US" altLang="ko-KR" dirty="0"/>
              <a:t>, </a:t>
            </a:r>
            <a:r>
              <a:rPr lang="ko-KR" altLang="en-US" dirty="0"/>
              <a:t>아시아 등 거의 대부분의 문자를 포함하고 있으며</a:t>
            </a:r>
            <a:r>
              <a:rPr lang="en-US" altLang="ko-KR" dirty="0"/>
              <a:t>, 10</a:t>
            </a:r>
            <a:r>
              <a:rPr lang="ko-KR" altLang="en-US" dirty="0"/>
              <a:t>만개 이상의 문자로 구성되어 있음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구두표시</a:t>
            </a:r>
            <a:r>
              <a:rPr lang="en-US" altLang="ko-KR" dirty="0"/>
              <a:t>, </a:t>
            </a:r>
            <a:r>
              <a:rPr lang="ko-KR" altLang="en-US" dirty="0"/>
              <a:t>수학기호</a:t>
            </a:r>
            <a:r>
              <a:rPr lang="en-US" altLang="ko-KR" dirty="0"/>
              <a:t>, </a:t>
            </a:r>
            <a:r>
              <a:rPr lang="ko-KR" altLang="en-US" dirty="0"/>
              <a:t>전문기호</a:t>
            </a:r>
            <a:r>
              <a:rPr lang="en-US" altLang="ko-KR" dirty="0"/>
              <a:t>, </a:t>
            </a:r>
            <a:r>
              <a:rPr lang="ko-KR" altLang="en-US" dirty="0"/>
              <a:t>기하학적 모양</a:t>
            </a:r>
            <a:r>
              <a:rPr lang="en-US" altLang="ko-KR" dirty="0"/>
              <a:t>, </a:t>
            </a:r>
            <a:r>
              <a:rPr lang="ko-KR" altLang="en-US" dirty="0" err="1"/>
              <a:t>딩벳</a:t>
            </a:r>
            <a:r>
              <a:rPr lang="ko-KR" altLang="en-US" dirty="0"/>
              <a:t> 기호 등을 포함</a:t>
            </a:r>
          </a:p>
          <a:p>
            <a:pPr lvl="1">
              <a:lnSpc>
                <a:spcPct val="150000"/>
              </a:lnSpc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CE4F6D-9879-4312-819D-3A437EAF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54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프로세서</a:t>
            </a:r>
            <a:r>
              <a:rPr lang="en-US" altLang="ko-KR" dirty="0"/>
              <a:t>(Processor)</a:t>
            </a: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컴퓨터 두뇌에 해당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메모리에 저장된 명령어를 가져와 해독하고 실행하는 기능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프로세서 내부의 장치 </a:t>
            </a:r>
            <a:r>
              <a:rPr lang="en-US" altLang="ko-KR" dirty="0"/>
              <a:t>: </a:t>
            </a:r>
            <a:r>
              <a:rPr lang="ko-KR" altLang="en-US" dirty="0"/>
              <a:t>내부 버스로 연결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03C3E5-C229-4818-9CCE-E6D8AC22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D581F3-6965-453D-8E9C-87E064BF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45" y="3051175"/>
            <a:ext cx="52768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6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4" y="1161561"/>
            <a:ext cx="11401425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프로세서 </a:t>
            </a:r>
            <a:r>
              <a:rPr lang="en-US" altLang="ko-KR" dirty="0"/>
              <a:t>3</a:t>
            </a:r>
            <a:r>
              <a:rPr lang="ko-KR" altLang="en-US" dirty="0"/>
              <a:t>가지 구성 필수 구성요소</a:t>
            </a:r>
          </a:p>
          <a:p>
            <a:pPr marL="628650" lvl="1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ea"/>
              <a:buAutoNum type="circleNumDbPlain"/>
            </a:pPr>
            <a:r>
              <a:rPr lang="ko-KR" altLang="en-US" dirty="0"/>
              <a:t>산술 논리 연산 장치</a:t>
            </a:r>
            <a:r>
              <a:rPr lang="en-US" altLang="ko-KR" dirty="0"/>
              <a:t>(Arithmetic Logic Unit, ALU) 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및 논리 연산 등 기본 연산을 수행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그 결과를 </a:t>
            </a:r>
            <a:r>
              <a:rPr lang="ko-KR" altLang="en-US" dirty="0" err="1"/>
              <a:t>누산기</a:t>
            </a:r>
            <a:r>
              <a:rPr lang="en-US" altLang="ko-KR" sz="1400" spc="-100" dirty="0"/>
              <a:t> (Accumulator, AC)</a:t>
            </a:r>
            <a:r>
              <a:rPr lang="ko-KR" altLang="en-US" sz="1400" spc="-100" dirty="0"/>
              <a:t>에 저장</a:t>
            </a: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628650" lvl="1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ea"/>
              <a:buAutoNum type="circleNumDbPlain" startAt="2"/>
            </a:pPr>
            <a:r>
              <a:rPr lang="ko-KR" altLang="en-US" dirty="0"/>
              <a:t>제어 장치 </a:t>
            </a:r>
            <a:r>
              <a:rPr lang="en-US" altLang="ko-KR" dirty="0"/>
              <a:t>(Control Unit, CU) 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 </a:t>
            </a:r>
            <a:r>
              <a:rPr lang="ko-KR" altLang="en-US" dirty="0"/>
              <a:t>메모리에서 명령어를 가져와 해독하고 실행에 필요한 장치들을 제어하는 신호를 발생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628650" lvl="1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ea"/>
              <a:buAutoNum type="circleNumDbPlain" startAt="3"/>
            </a:pPr>
            <a:r>
              <a:rPr lang="ko-KR" altLang="en-US" dirty="0"/>
              <a:t>레지스터 세트</a:t>
            </a:r>
            <a:r>
              <a:rPr lang="en-US" altLang="ko-KR" dirty="0"/>
              <a:t>(register set) 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프로세서 내에 존재하는 용량은 작지만 매우 빠른 메모리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ALU</a:t>
            </a:r>
            <a:r>
              <a:rPr lang="ko-KR" altLang="en-US" dirty="0"/>
              <a:t>의 연산과 관련된 데이터를  일시 저장하거나 특정 제어 정보 저장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각 레지스터는 크기가 모두 동일하며 하나의 값을 저장할 수 있음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고속으로 읽고 쓸 수 있음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목적에 따라 특수 레지스터와 범용 레지스터로 분류</a:t>
            </a: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5C05AD-3DF9-406E-B3C9-DFD88667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A21A4-053D-4B9B-A02A-D9974D4C05E1}"/>
              </a:ext>
            </a:extLst>
          </p:cNvPr>
          <p:cNvSpPr txBox="1"/>
          <p:nvPr/>
        </p:nvSpPr>
        <p:spPr>
          <a:xfrm>
            <a:off x="7164891" y="4724493"/>
            <a:ext cx="4604146" cy="1631857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accent4">
                    <a:lumMod val="75000"/>
                  </a:schemeClr>
                </a:solidFill>
              </a:rPr>
              <a:t>범용레지스터</a:t>
            </a:r>
            <a:r>
              <a:rPr lang="ko-KR" altLang="en-US" sz="1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altLang="ko-KR" sz="1200" dirty="0">
              <a:solidFill>
                <a:schemeClr val="accent4">
                  <a:lumMod val="7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 - </a:t>
            </a:r>
            <a:r>
              <a:rPr lang="ko-KR" altLang="en-US" sz="1200" b="0" i="0" dirty="0">
                <a:solidFill>
                  <a:srgbClr val="141414"/>
                </a:solidFill>
                <a:effectLst/>
                <a:latin typeface="Noto Sans KR"/>
              </a:rPr>
              <a:t>연산에 필요한 데이터나 연산 결과를 임시로 저장하는 레지스터</a:t>
            </a:r>
            <a:endParaRPr lang="en-US" altLang="ko-KR" sz="1200" b="0" i="0" dirty="0">
              <a:solidFill>
                <a:srgbClr val="141414"/>
              </a:solidFill>
              <a:effectLst/>
              <a:latin typeface="Noto Sans KR"/>
            </a:endParaRPr>
          </a:p>
          <a:p>
            <a:pPr algn="l"/>
            <a:endParaRPr lang="ko-KR" altLang="en-US" sz="1200" b="0" i="0" dirty="0">
              <a:solidFill>
                <a:schemeClr val="accent4">
                  <a:lumMod val="75000"/>
                </a:schemeClr>
              </a:solidFill>
              <a:effectLst/>
              <a:latin typeface="Noto Sans KR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chemeClr val="accent4">
                    <a:lumMod val="75000"/>
                  </a:schemeClr>
                </a:solidFill>
                <a:effectLst/>
                <a:latin typeface="Noto Sans KR"/>
              </a:rPr>
              <a:t>특수 목적 레지스터 </a:t>
            </a:r>
            <a:endParaRPr lang="en-US" altLang="ko-KR" sz="1200" dirty="0">
              <a:solidFill>
                <a:schemeClr val="accent4">
                  <a:lumMod val="75000"/>
                </a:schemeClr>
              </a:solidFill>
              <a:latin typeface="Noto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0" i="0" dirty="0">
                <a:solidFill>
                  <a:srgbClr val="141414"/>
                </a:solidFill>
                <a:effectLst/>
                <a:latin typeface="Noto Sans KR"/>
              </a:rPr>
              <a:t> - </a:t>
            </a:r>
            <a:r>
              <a:rPr lang="ko-KR" altLang="en-US" sz="1200" b="0" i="0" dirty="0">
                <a:solidFill>
                  <a:srgbClr val="141414"/>
                </a:solidFill>
                <a:effectLst/>
                <a:latin typeface="Noto Sans KR"/>
              </a:rPr>
              <a:t>특별한 용도로 사용하는 레지스터로</a:t>
            </a:r>
            <a:r>
              <a:rPr lang="en-US" altLang="ko-KR" sz="1200" b="0" i="0" dirty="0">
                <a:solidFill>
                  <a:srgbClr val="141414"/>
                </a:solidFill>
                <a:effectLst/>
                <a:latin typeface="Noto Sans KR"/>
              </a:rPr>
              <a:t>, </a:t>
            </a:r>
            <a:r>
              <a:rPr lang="ko-KR" altLang="en-US" sz="1200" b="0" i="0" dirty="0">
                <a:solidFill>
                  <a:srgbClr val="141414"/>
                </a:solidFill>
                <a:effectLst/>
                <a:latin typeface="Noto Sans KR"/>
              </a:rPr>
              <a:t>용도와 기능에 따라 </a:t>
            </a:r>
            <a:endParaRPr lang="en-US" altLang="ko-KR" sz="1200" b="0" i="0" dirty="0">
              <a:solidFill>
                <a:srgbClr val="141414"/>
              </a:solidFill>
              <a:effectLst/>
              <a:latin typeface="Noto Sans KR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141414"/>
                </a:solidFill>
                <a:latin typeface="Noto Sans KR"/>
              </a:rPr>
              <a:t>   </a:t>
            </a:r>
            <a:r>
              <a:rPr lang="ko-KR" altLang="en-US" sz="1200" b="0" i="0" dirty="0">
                <a:solidFill>
                  <a:srgbClr val="141414"/>
                </a:solidFill>
                <a:effectLst/>
                <a:latin typeface="Noto Sans KR"/>
              </a:rPr>
              <a:t>구분되는 레지스터</a:t>
            </a:r>
          </a:p>
        </p:txBody>
      </p:sp>
    </p:spTree>
    <p:extLst>
      <p:ext uri="{BB962C8B-B14F-4D97-AF65-F5344CB8AC3E}">
        <p14:creationId xmlns:p14="http://schemas.microsoft.com/office/powerpoint/2010/main" val="33066575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프로세서 명령 실행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프로세서는 각 명령을 더 작은</a:t>
            </a:r>
            <a:r>
              <a:rPr lang="ko-KR" altLang="en-US" dirty="0">
                <a:solidFill>
                  <a:schemeClr val="accent2"/>
                </a:solidFill>
              </a:rPr>
              <a:t> 마이크로 명령</a:t>
            </a:r>
            <a:r>
              <a:rPr lang="en-US" altLang="ko-KR" dirty="0"/>
              <a:t>(microinstruction)</a:t>
            </a:r>
            <a:r>
              <a:rPr lang="ko-KR" altLang="en-US" dirty="0"/>
              <a:t>들로 나누어 실행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1</a:t>
            </a:r>
            <a:r>
              <a:rPr lang="ko-KR" altLang="en-US" dirty="0"/>
              <a:t>단계 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다음에 실행할 명령어</a:t>
            </a:r>
            <a:r>
              <a:rPr lang="ko-KR" altLang="en-US" dirty="0"/>
              <a:t>를 </a:t>
            </a:r>
            <a:r>
              <a:rPr lang="ko-KR" altLang="en-US" dirty="0">
                <a:solidFill>
                  <a:schemeClr val="accent1"/>
                </a:solidFill>
              </a:rPr>
              <a:t>메모리에서 읽어 명령 레지스터</a:t>
            </a:r>
            <a:r>
              <a:rPr lang="en-US" altLang="ko-KR" dirty="0">
                <a:solidFill>
                  <a:schemeClr val="accent1"/>
                </a:solidFill>
              </a:rPr>
              <a:t>(IR)</a:t>
            </a:r>
            <a:r>
              <a:rPr lang="ko-KR" altLang="en-US" dirty="0">
                <a:solidFill>
                  <a:schemeClr val="accent1"/>
                </a:solidFill>
              </a:rPr>
              <a:t>로 가져온다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프로그램 카운터</a:t>
            </a:r>
            <a:r>
              <a:rPr lang="en-US" altLang="ko-KR" dirty="0">
                <a:solidFill>
                  <a:schemeClr val="accent1"/>
                </a:solidFill>
              </a:rPr>
              <a:t>(PC)</a:t>
            </a:r>
            <a:r>
              <a:rPr lang="ko-KR" altLang="en-US" dirty="0"/>
              <a:t>는 그 </a:t>
            </a:r>
            <a:r>
              <a:rPr lang="ko-KR" altLang="en-US" dirty="0">
                <a:solidFill>
                  <a:schemeClr val="accent1"/>
                </a:solidFill>
              </a:rPr>
              <a:t>다음에 읽어올 명령어</a:t>
            </a:r>
            <a:r>
              <a:rPr lang="ko-KR" altLang="en-US" dirty="0"/>
              <a:t>의 주소로 변경된다</a:t>
            </a:r>
            <a:r>
              <a:rPr lang="en-US" altLang="ko-KR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</a:t>
            </a:r>
            <a:r>
              <a:rPr lang="ko-KR" altLang="en-US" dirty="0"/>
              <a:t> 제어 장치는 방금 가져온 </a:t>
            </a:r>
            <a:r>
              <a:rPr lang="ko-KR" altLang="en-US" dirty="0">
                <a:solidFill>
                  <a:schemeClr val="accent1"/>
                </a:solidFill>
              </a:rPr>
              <a:t>명령어를 해독</a:t>
            </a:r>
            <a:r>
              <a:rPr lang="en-US" altLang="ko-KR" dirty="0">
                <a:solidFill>
                  <a:schemeClr val="accent1"/>
                </a:solidFill>
              </a:rPr>
              <a:t>(decode)</a:t>
            </a:r>
            <a:r>
              <a:rPr lang="ko-KR" altLang="en-US" dirty="0"/>
              <a:t>하고 유형을 결정한다</a:t>
            </a:r>
            <a:r>
              <a:rPr lang="en-US" altLang="ko-KR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명령어가 메모리에 있는 데이터를 사용하는 경우 그 위치를 결정한다</a:t>
            </a:r>
            <a:r>
              <a:rPr lang="en-US" altLang="ko-KR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필요한 경우 </a:t>
            </a:r>
            <a:r>
              <a:rPr lang="ko-KR" altLang="en-US" dirty="0">
                <a:solidFill>
                  <a:schemeClr val="accent1"/>
                </a:solidFill>
              </a:rPr>
              <a:t>데이터를 메모리에서 레지스터로 가져온다</a:t>
            </a:r>
            <a:r>
              <a:rPr lang="en-US" altLang="ko-KR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6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1"/>
                </a:solidFill>
              </a:rPr>
              <a:t>명령어를 실행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7</a:t>
            </a:r>
            <a:r>
              <a:rPr lang="ko-KR" altLang="en-US" dirty="0"/>
              <a:t>단계 </a:t>
            </a:r>
            <a:r>
              <a:rPr lang="en-US" altLang="ko-KR" dirty="0"/>
              <a:t>: 1</a:t>
            </a:r>
            <a:r>
              <a:rPr lang="ko-KR" altLang="en-US" dirty="0"/>
              <a:t>단계로 이동하여 다음 명령어 실행을 시작한다</a:t>
            </a:r>
            <a:r>
              <a:rPr lang="en-US" altLang="ko-KR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이 단계를 요약하면 </a:t>
            </a:r>
            <a:r>
              <a:rPr lang="ko-KR" altLang="en-US" sz="2000" dirty="0">
                <a:solidFill>
                  <a:schemeClr val="accent2"/>
                </a:solidFill>
              </a:rPr>
              <a:t>인출</a:t>
            </a:r>
            <a:r>
              <a:rPr lang="en-US" altLang="ko-KR" sz="2000" dirty="0">
                <a:solidFill>
                  <a:schemeClr val="accent2"/>
                </a:solidFill>
              </a:rPr>
              <a:t>(fetch)-</a:t>
            </a:r>
            <a:r>
              <a:rPr lang="ko-KR" altLang="en-US" sz="2000" dirty="0">
                <a:solidFill>
                  <a:schemeClr val="accent2"/>
                </a:solidFill>
              </a:rPr>
              <a:t>해독</a:t>
            </a:r>
            <a:r>
              <a:rPr lang="en-US" altLang="ko-KR" sz="2000" dirty="0">
                <a:solidFill>
                  <a:schemeClr val="accent2"/>
                </a:solidFill>
              </a:rPr>
              <a:t>(decode)-</a:t>
            </a:r>
            <a:r>
              <a:rPr lang="ko-KR" altLang="en-US" sz="2000" dirty="0">
                <a:solidFill>
                  <a:schemeClr val="accent2"/>
                </a:solidFill>
              </a:rPr>
              <a:t>실행</a:t>
            </a:r>
            <a:r>
              <a:rPr lang="en-US" altLang="ko-KR" sz="2000" dirty="0">
                <a:solidFill>
                  <a:schemeClr val="accent2"/>
                </a:solidFill>
              </a:rPr>
              <a:t>(execute) </a:t>
            </a:r>
            <a:r>
              <a:rPr lang="ko-KR" altLang="en-US" sz="2000" dirty="0">
                <a:solidFill>
                  <a:schemeClr val="accent2"/>
                </a:solidFill>
              </a:rPr>
              <a:t>사이클</a:t>
            </a:r>
            <a:r>
              <a:rPr lang="ko-KR" altLang="en-US" dirty="0"/>
              <a:t>로 구성 </a:t>
            </a:r>
            <a:r>
              <a:rPr lang="en-US" altLang="ko-KR" dirty="0"/>
              <a:t>– </a:t>
            </a:r>
            <a:r>
              <a:rPr lang="ko-KR" altLang="en-US" sz="2000" dirty="0">
                <a:solidFill>
                  <a:srgbClr val="FF0000"/>
                </a:solidFill>
              </a:rPr>
              <a:t>주 사이클</a:t>
            </a:r>
            <a:r>
              <a:rPr lang="en-US" altLang="ko-KR" sz="2000" dirty="0">
                <a:solidFill>
                  <a:srgbClr val="FF0000"/>
                </a:solidFill>
              </a:rPr>
              <a:t>(main cycle)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B10C6E-2C7C-45E3-9C3C-7AFEB644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31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논리 연산 장치</a:t>
            </a:r>
            <a:r>
              <a:rPr lang="en-US" altLang="ko-KR" dirty="0"/>
              <a:t>(Arithmetic Logic Unit, ALU) 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연산 </a:t>
            </a:r>
            <a:r>
              <a:rPr lang="en-US" altLang="ko-KR" dirty="0"/>
              <a:t>+ </a:t>
            </a:r>
            <a:r>
              <a:rPr lang="ko-KR" altLang="en-US" dirty="0"/>
              <a:t>논리 연산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각종 산술 연산들과 논리 연산들을 수행하는 회로들로 이루어진 하드웨어 모듈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주로 정수 연산을 처리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연산 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가산기를 기반으로 동작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(2</a:t>
            </a:r>
            <a:r>
              <a:rPr lang="ko-KR" altLang="en-US" dirty="0"/>
              <a:t>의 보수</a:t>
            </a:r>
            <a:r>
              <a:rPr lang="en-US" altLang="ko-KR" dirty="0"/>
              <a:t>),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(</a:t>
            </a:r>
            <a:r>
              <a:rPr lang="ko-KR" altLang="en-US" dirty="0"/>
              <a:t>덧셈과 시프트를 반복하여 계산</a:t>
            </a:r>
            <a:r>
              <a:rPr lang="en-US" altLang="ko-KR" dirty="0"/>
              <a:t>), </a:t>
            </a:r>
            <a:r>
              <a:rPr lang="ko-KR" altLang="en-US" dirty="0"/>
              <a:t>증가</a:t>
            </a:r>
            <a:r>
              <a:rPr lang="en-US" altLang="ko-KR" dirty="0"/>
              <a:t>, </a:t>
            </a:r>
            <a:r>
              <a:rPr lang="ko-KR" altLang="en-US" dirty="0"/>
              <a:t>감소</a:t>
            </a:r>
            <a:r>
              <a:rPr lang="en-US" altLang="ko-KR" dirty="0"/>
              <a:t>, </a:t>
            </a:r>
            <a:r>
              <a:rPr lang="ko-KR" altLang="en-US" dirty="0"/>
              <a:t>보수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논리 연산 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 AND, OR, NOT, XOR, </a:t>
            </a:r>
            <a:r>
              <a:rPr lang="ko-KR" altLang="en-US" dirty="0"/>
              <a:t>시프트</a:t>
            </a:r>
            <a:r>
              <a:rPr lang="en-US" altLang="ko-KR" dirty="0"/>
              <a:t>(shift)</a:t>
            </a:r>
            <a:endParaRPr lang="ko-KR" altLang="en-US" spc="-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814EE-059E-4835-B9A6-094052F4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3767359"/>
            <a:ext cx="6120058" cy="28161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A284FC-0DE9-4E00-B023-3AFF177B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34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논리 연산 장치</a:t>
            </a:r>
            <a:r>
              <a:rPr lang="en-US" altLang="ko-KR" dirty="0"/>
              <a:t>(Arithmetic Logic Unit, ALU) 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연산 </a:t>
            </a:r>
            <a:r>
              <a:rPr lang="en-US" altLang="ko-KR" dirty="0"/>
              <a:t>+ </a:t>
            </a:r>
            <a:r>
              <a:rPr lang="ko-KR" altLang="en-US" dirty="0"/>
              <a:t>논리 연산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각종 산술 연산들과 논리 연산들을 수행하는 회로들로 이루어진 하드웨어 모듈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주로 정수 연산을 처리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연산 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가산기를 기반으로 동작 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(2</a:t>
            </a:r>
            <a:r>
              <a:rPr lang="ko-KR" altLang="en-US" dirty="0"/>
              <a:t>의 보수</a:t>
            </a:r>
            <a:r>
              <a:rPr lang="en-US" altLang="ko-KR" dirty="0"/>
              <a:t>),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(</a:t>
            </a:r>
            <a:r>
              <a:rPr lang="ko-KR" altLang="en-US" dirty="0"/>
              <a:t>덧셈과 시프트를 반복하여 계산</a:t>
            </a:r>
            <a:r>
              <a:rPr lang="en-US" altLang="ko-KR" dirty="0"/>
              <a:t>), </a:t>
            </a:r>
            <a:r>
              <a:rPr lang="ko-KR" altLang="en-US" dirty="0"/>
              <a:t>증가</a:t>
            </a:r>
            <a:r>
              <a:rPr lang="en-US" altLang="ko-KR" dirty="0"/>
              <a:t>, </a:t>
            </a:r>
            <a:r>
              <a:rPr lang="ko-KR" altLang="en-US" dirty="0"/>
              <a:t>감소</a:t>
            </a:r>
            <a:r>
              <a:rPr lang="en-US" altLang="ko-KR" dirty="0"/>
              <a:t>, </a:t>
            </a:r>
            <a:r>
              <a:rPr lang="ko-KR" altLang="en-US" dirty="0"/>
              <a:t>보수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논리 연산 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 AND, OR, NOT, XOR, </a:t>
            </a:r>
            <a:r>
              <a:rPr lang="ko-KR" altLang="en-US" dirty="0"/>
              <a:t>시프트</a:t>
            </a:r>
            <a:r>
              <a:rPr lang="en-US" altLang="ko-KR" dirty="0"/>
              <a:t>(shift)</a:t>
            </a:r>
            <a:endParaRPr lang="ko-KR" altLang="en-US" spc="-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814EE-059E-4835-B9A6-094052F4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2" y="3767359"/>
            <a:ext cx="6120058" cy="28161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32AC89-41DD-4336-A63C-7AF764EF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291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산술 논리 연산 장치</a:t>
            </a:r>
            <a:r>
              <a:rPr lang="en-US" altLang="ko-KR" dirty="0"/>
              <a:t>(Arithmetic Logic Unit, ALU) </a:t>
            </a:r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r>
              <a:rPr lang="ko-KR" altLang="en-US" sz="1600" spc="-100" dirty="0"/>
              <a:t>논리연산</a:t>
            </a:r>
            <a:endParaRPr lang="en-US" altLang="ko-KR" sz="1600" spc="-100" dirty="0"/>
          </a:p>
          <a:p>
            <a:pPr marL="965200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r>
              <a:rPr lang="en-US" altLang="ko-KR" sz="1400" spc="-100" dirty="0"/>
              <a:t>AND, OR, NOT, XOR</a:t>
            </a:r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endParaRPr lang="en-US" altLang="ko-KR" sz="1600" spc="-100" dirty="0"/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endParaRPr lang="en-US" altLang="ko-KR" sz="1600" spc="-100" dirty="0"/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endParaRPr lang="en-US" altLang="ko-KR" sz="1600" spc="-100" dirty="0"/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endParaRPr lang="en-US" altLang="ko-KR" sz="1600" spc="-100" dirty="0"/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endParaRPr lang="en-US" altLang="ko-KR" sz="1600" spc="-100" dirty="0"/>
          </a:p>
          <a:p>
            <a:pPr marL="508000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r>
              <a:rPr lang="ko-KR" altLang="en-US" sz="1600" spc="-100" dirty="0"/>
              <a:t>산술연산</a:t>
            </a:r>
            <a:endParaRPr lang="en-US" altLang="ko-KR" sz="1600" spc="-100" dirty="0"/>
          </a:p>
          <a:p>
            <a:pPr marL="965200" lvl="1" indent="-2857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</a:pPr>
            <a:r>
              <a:rPr lang="ko-KR" altLang="en-US" spc="-100" dirty="0"/>
              <a:t>덧셈</a:t>
            </a:r>
            <a:r>
              <a:rPr lang="en-US" altLang="ko-KR" spc="-100" dirty="0"/>
              <a:t>, </a:t>
            </a:r>
            <a:r>
              <a:rPr lang="ko-KR" altLang="en-US" spc="-100" dirty="0"/>
              <a:t>뺄셈</a:t>
            </a:r>
            <a:r>
              <a:rPr lang="en-US" altLang="ko-KR" spc="-100" dirty="0"/>
              <a:t>, </a:t>
            </a:r>
            <a:r>
              <a:rPr lang="ko-KR" altLang="en-US" spc="-100" dirty="0"/>
              <a:t>곱셈</a:t>
            </a:r>
            <a:r>
              <a:rPr lang="en-US" altLang="ko-KR" spc="-100" dirty="0"/>
              <a:t>, </a:t>
            </a:r>
            <a:r>
              <a:rPr lang="ko-KR" altLang="en-US" spc="-100" dirty="0"/>
              <a:t>나눗셈 등</a:t>
            </a: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87F650-23ED-4337-9DCE-D565AE7BC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" t="4743" r="2358"/>
          <a:stretch/>
        </p:blipFill>
        <p:spPr>
          <a:xfrm>
            <a:off x="1522323" y="2643080"/>
            <a:ext cx="6168798" cy="138833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CBD61C-1860-4B4B-9951-90435E70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9010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6" y="1037980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레지스터 세트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레지스터는 </a:t>
            </a:r>
            <a:r>
              <a:rPr lang="en-US" altLang="ko-KR" dirty="0"/>
              <a:t>CPU</a:t>
            </a:r>
            <a:r>
              <a:rPr lang="ko-KR" altLang="en-US" dirty="0"/>
              <a:t>가 사용하는</a:t>
            </a:r>
            <a:r>
              <a:rPr lang="ko-KR" altLang="en-US" dirty="0">
                <a:solidFill>
                  <a:schemeClr val="accent1"/>
                </a:solidFill>
              </a:rPr>
              <a:t> 데이터와 명령어를 신속하게 읽어 오고 저장하고 전송</a:t>
            </a:r>
            <a:r>
              <a:rPr lang="ko-KR" altLang="en-US" dirty="0"/>
              <a:t>하는 데 사용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 err="1"/>
              <a:t>주기억</a:t>
            </a:r>
            <a:r>
              <a:rPr lang="ko-KR" altLang="en-US" dirty="0"/>
              <a:t> 장치에서 데이터를 읽어와 레지스터에 저장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처리를 마치면 </a:t>
            </a:r>
            <a:r>
              <a:rPr lang="ko-KR" altLang="en-US" dirty="0" err="1"/>
              <a:t>주기억</a:t>
            </a:r>
            <a:r>
              <a:rPr lang="ko-KR" altLang="en-US" dirty="0"/>
              <a:t> 장치에 그 결과를 다시 저장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레지스터의 개수는 시스템의 크기나 용도에 따라 다름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solidFill>
                  <a:schemeClr val="accent1"/>
                </a:solidFill>
              </a:rPr>
              <a:t>CPU</a:t>
            </a:r>
            <a:r>
              <a:rPr lang="ko-KR" altLang="en-US" dirty="0">
                <a:solidFill>
                  <a:schemeClr val="accent1"/>
                </a:solidFill>
              </a:rPr>
              <a:t>의 임시 기억 장소</a:t>
            </a:r>
            <a:r>
              <a:rPr lang="ko-KR" altLang="en-US" dirty="0"/>
              <a:t>로 명령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데이터 등을 일시적으로 담아둠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레지스터는 메모리 계층의 최상위에 있으며 </a:t>
            </a:r>
            <a:r>
              <a:rPr lang="ko-KR" altLang="en-US" dirty="0">
                <a:solidFill>
                  <a:schemeClr val="accent1"/>
                </a:solidFill>
              </a:rPr>
              <a:t>시스템에서 가장 빠른 메모리</a:t>
            </a: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레지스터 용도에 따른 종류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누산기</a:t>
            </a:r>
            <a:r>
              <a:rPr lang="en-US" altLang="ko-KR" dirty="0"/>
              <a:t>(Accumulator, AC)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프로그램 카운터</a:t>
            </a:r>
            <a:r>
              <a:rPr lang="en-US" altLang="ko-KR" dirty="0"/>
              <a:t>(Program Counter, PC)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명령 레지스터</a:t>
            </a:r>
            <a:r>
              <a:rPr lang="en-US" altLang="ko-KR" dirty="0"/>
              <a:t>(Instruction Register, IR)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인덱스 레지스터</a:t>
            </a:r>
            <a:r>
              <a:rPr lang="en-US" altLang="ko-KR" dirty="0"/>
              <a:t>(Index Register, IX)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스택 포인터</a:t>
            </a:r>
            <a:r>
              <a:rPr lang="en-US" altLang="ko-KR" dirty="0"/>
              <a:t>(Stack Pointer, SP)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메모리 데이터 레지스터</a:t>
            </a:r>
            <a:r>
              <a:rPr lang="en-US" altLang="ko-KR" dirty="0"/>
              <a:t>(Memory Data Register : MDR, Memory Buffer Register : MBR) </a:t>
            </a:r>
          </a:p>
          <a:p>
            <a:pPr marL="742950" lvl="2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메모리 주소 레지스터</a:t>
            </a:r>
            <a:r>
              <a:rPr lang="en-US" altLang="ko-KR" dirty="0"/>
              <a:t>(Memory Address Register, MAR)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A8C341-D3E8-48F4-8AFC-3E5699D2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7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레지스터 세트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메모리 주소 레지스터</a:t>
            </a:r>
            <a:r>
              <a:rPr lang="en-US" altLang="ko-KR" dirty="0"/>
              <a:t>(Memory Address Register, MAR)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CPU</a:t>
            </a:r>
            <a:r>
              <a:rPr lang="ko-KR" altLang="en-US" dirty="0"/>
              <a:t>가 읽고 쓰기 위한 </a:t>
            </a:r>
            <a:r>
              <a:rPr lang="ko-KR" altLang="en-US" dirty="0">
                <a:solidFill>
                  <a:schemeClr val="accent1"/>
                </a:solidFill>
              </a:rPr>
              <a:t>데이터의 메모리 주소 저장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메모리에 데이터를 저장하거나 읽을 때 필요한 메모리 위치의 주소를 </a:t>
            </a:r>
            <a:r>
              <a:rPr lang="en-US" altLang="ko-KR" dirty="0"/>
              <a:t>MAR</a:t>
            </a:r>
            <a:r>
              <a:rPr lang="ko-KR" altLang="en-US" dirty="0"/>
              <a:t>로 전송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메모리 버퍼 레지스터</a:t>
            </a:r>
            <a:r>
              <a:rPr lang="en-US" altLang="ko-KR" dirty="0"/>
              <a:t>(Memory Buffer Register, MBR, MDR)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메모리에서 </a:t>
            </a:r>
            <a:r>
              <a:rPr lang="ko-KR" altLang="en-US" dirty="0">
                <a:solidFill>
                  <a:schemeClr val="accent1"/>
                </a:solidFill>
              </a:rPr>
              <a:t>데이터를 읽거나 메모리에 저장될 명령의 데이터를 일시적 저장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명령어 내용은 명령 레지스터로 전송되고</a:t>
            </a:r>
            <a:r>
              <a:rPr lang="en-US" altLang="ko-KR" dirty="0"/>
              <a:t>, </a:t>
            </a:r>
            <a:r>
              <a:rPr lang="ko-KR" altLang="en-US" dirty="0"/>
              <a:t>데이터 내용은 </a:t>
            </a:r>
            <a:r>
              <a:rPr lang="ko-KR" altLang="en-US" dirty="0" err="1"/>
              <a:t>누산기</a:t>
            </a:r>
            <a:r>
              <a:rPr lang="ko-KR" altLang="en-US" dirty="0"/>
              <a:t> 또는 </a:t>
            </a:r>
            <a:r>
              <a:rPr lang="en-US" altLang="ko-KR" dirty="0"/>
              <a:t>I/O </a:t>
            </a:r>
            <a:r>
              <a:rPr lang="ko-KR" altLang="en-US" dirty="0"/>
              <a:t>레지스터로 전송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프로그램 카운터</a:t>
            </a:r>
            <a:r>
              <a:rPr lang="en-US" altLang="ko-KR" dirty="0"/>
              <a:t>(PC)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명령 포인터 레지스터라고도 하며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/>
                </a:solidFill>
              </a:rPr>
              <a:t>실행을 위해 인출</a:t>
            </a:r>
            <a:r>
              <a:rPr lang="en-US" altLang="ko-KR" dirty="0">
                <a:solidFill>
                  <a:schemeClr val="accent1"/>
                </a:solidFill>
              </a:rPr>
              <a:t>(fetch)</a:t>
            </a:r>
            <a:r>
              <a:rPr lang="ko-KR" altLang="en-US" dirty="0">
                <a:solidFill>
                  <a:schemeClr val="accent1"/>
                </a:solidFill>
              </a:rPr>
              <a:t>할 다음 명령의 주소를 저장</a:t>
            </a:r>
            <a:r>
              <a:rPr lang="ko-KR" altLang="en-US" dirty="0"/>
              <a:t>하는데 사용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명령어가 인출되면 </a:t>
            </a:r>
            <a:r>
              <a:rPr lang="en-US" altLang="ko-KR" dirty="0"/>
              <a:t>PC </a:t>
            </a:r>
            <a:r>
              <a:rPr lang="ko-KR" altLang="en-US" dirty="0"/>
              <a:t>값이 단위 길이</a:t>
            </a:r>
            <a:r>
              <a:rPr lang="en-US" altLang="ko-KR" dirty="0"/>
              <a:t>(</a:t>
            </a:r>
            <a:r>
              <a:rPr lang="ko-KR" altLang="en-US" dirty="0"/>
              <a:t>명령 크기</a:t>
            </a:r>
            <a:r>
              <a:rPr lang="en-US" altLang="ko-KR" dirty="0"/>
              <a:t>)</a:t>
            </a:r>
            <a:r>
              <a:rPr lang="ko-KR" altLang="en-US" dirty="0"/>
              <a:t>만큼 증가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항상 가져올 다음 명령의 주소 유지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BC7963-4A54-4EB2-8A54-2F417AFD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4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운영체제의 운용 기법 및 발달과정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+mj-ea"/>
              <a:buAutoNum type="circleNumDbPlain" startAt="3"/>
            </a:pPr>
            <a:r>
              <a:rPr lang="ko-KR" altLang="en-US" dirty="0"/>
              <a:t>시분할 시스템</a:t>
            </a:r>
            <a:r>
              <a:rPr lang="en-US" altLang="ko-KR" dirty="0"/>
              <a:t>(Time Sharing System)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여러 명의 사용자가 사용하는 시스템에서 컴퓨터가 사용자들의 프로그램을 번갈아 가며 처리해 줌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</a:rPr>
              <a:t>일정 시간 단위</a:t>
            </a:r>
            <a:r>
              <a:rPr lang="en-US" altLang="ko-KR" dirty="0">
                <a:solidFill>
                  <a:srgbClr val="FF0000"/>
                </a:solidFill>
              </a:rPr>
              <a:t>(time slice)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ko-KR" altLang="en-US" dirty="0">
                <a:solidFill>
                  <a:srgbClr val="FF0000"/>
                </a:solidFill>
              </a:rPr>
              <a:t>를 한 사용자에서 다음 사용자로 신속하게 전환</a:t>
            </a:r>
            <a:r>
              <a:rPr lang="ko-KR" altLang="en-US" dirty="0"/>
              <a:t> 해 줌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같은 시점에 여러 개의 작업을 할 수 없음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실제로 자신만이 컴퓨터를 사용하고 있는 것처럼 사용할 수 있음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라운드 로빈</a:t>
            </a:r>
            <a:r>
              <a:rPr lang="en-US" altLang="ko-KR" dirty="0"/>
              <a:t>(Round Robin)</a:t>
            </a:r>
            <a:r>
              <a:rPr lang="ko-KR" altLang="en-US" dirty="0"/>
              <a:t>방식</a:t>
            </a:r>
            <a:r>
              <a:rPr lang="en-US" altLang="ko-KR" dirty="0"/>
              <a:t>(</a:t>
            </a:r>
            <a:r>
              <a:rPr lang="ko-KR" altLang="en-US" dirty="0"/>
              <a:t>하나의 작업에 할당된 시간을 </a:t>
            </a:r>
            <a:r>
              <a:rPr lang="en-US" altLang="ko-KR" dirty="0"/>
              <a:t>Time Slice</a:t>
            </a:r>
            <a:r>
              <a:rPr lang="ko-KR" altLang="en-US" dirty="0"/>
              <a:t>라고 함</a:t>
            </a:r>
            <a:r>
              <a:rPr lang="en-US" altLang="ko-KR" dirty="0"/>
              <a:t>)</a:t>
            </a:r>
            <a:endParaRPr lang="ko-KR" alt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다중 프로그래밍 방식과 결합하여 모든 작업이 동시에 처리되는 것처럼 보임</a:t>
            </a:r>
            <a:r>
              <a:rPr lang="en-US" altLang="ko-KR" dirty="0"/>
              <a:t>(</a:t>
            </a:r>
            <a:r>
              <a:rPr lang="ko-KR" altLang="en-US" dirty="0"/>
              <a:t>대화식 처리 가능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altLang="ko-KR" dirty="0"/>
          </a:p>
          <a:p>
            <a:pPr marL="342900" indent="-342900">
              <a:lnSpc>
                <a:spcPct val="100000"/>
              </a:lnSpc>
              <a:buFont typeface="+mj-ea"/>
              <a:buAutoNum type="circleNumDbPlain" startAt="4"/>
            </a:pPr>
            <a:r>
              <a:rPr lang="ko-KR" altLang="en-US" dirty="0"/>
              <a:t>다중처리 시스템</a:t>
            </a:r>
            <a:r>
              <a:rPr lang="en-US" altLang="ko-KR" dirty="0"/>
              <a:t>(</a:t>
            </a:r>
            <a:r>
              <a:rPr lang="en-US" altLang="ko-KR" dirty="0" err="1"/>
              <a:t>MultiProcessing</a:t>
            </a:r>
            <a:r>
              <a:rPr lang="en-US" altLang="ko-KR" dirty="0"/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여러 개의 </a:t>
            </a:r>
            <a:r>
              <a:rPr lang="en-US" altLang="ko-KR" dirty="0">
                <a:solidFill>
                  <a:srgbClr val="FF0000"/>
                </a:solidFill>
              </a:rPr>
              <a:t>CPU</a:t>
            </a:r>
            <a:r>
              <a:rPr lang="ko-KR" altLang="en-US" dirty="0">
                <a:solidFill>
                  <a:srgbClr val="FF0000"/>
                </a:solidFill>
              </a:rPr>
              <a:t>와 하나의 </a:t>
            </a:r>
            <a:r>
              <a:rPr lang="ko-KR" altLang="en-US" dirty="0" err="1">
                <a:solidFill>
                  <a:srgbClr val="FF0000"/>
                </a:solidFill>
              </a:rPr>
              <a:t>주기억</a:t>
            </a:r>
            <a:r>
              <a:rPr lang="ko-KR" altLang="en-US" dirty="0">
                <a:solidFill>
                  <a:srgbClr val="FF0000"/>
                </a:solidFill>
              </a:rPr>
              <a:t> 장치를 이용하여 여러 개의 프로그램을 동시에 처리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하나의 </a:t>
            </a:r>
            <a:r>
              <a:rPr lang="en-US" altLang="ko-KR" dirty="0"/>
              <a:t>CPU</a:t>
            </a:r>
            <a:r>
              <a:rPr lang="ko-KR" altLang="en-US" dirty="0"/>
              <a:t>가 고장나도 다른 </a:t>
            </a:r>
            <a:r>
              <a:rPr lang="en-US" altLang="ko-KR" dirty="0"/>
              <a:t>CPU</a:t>
            </a:r>
            <a:r>
              <a:rPr lang="ko-KR" altLang="en-US" dirty="0"/>
              <a:t>를 이용하여 업무 처리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/>
              <a:t>여러 </a:t>
            </a:r>
            <a:r>
              <a:rPr lang="en-US" altLang="ko-KR" dirty="0"/>
              <a:t>CPU</a:t>
            </a:r>
            <a:r>
              <a:rPr lang="ko-KR" altLang="en-US" dirty="0"/>
              <a:t>는 하나의 메모리를 공유하며 단일 운영체제로 관리 됨</a:t>
            </a:r>
            <a:endParaRPr lang="en-US" altLang="ko-KR" dirty="0"/>
          </a:p>
          <a:p>
            <a:pPr lvl="1">
              <a:lnSpc>
                <a:spcPct val="100000"/>
              </a:lnSpc>
              <a:buFontTx/>
              <a:buChar char="-"/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79B9ED-0759-46B8-BD29-F90C4927F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85AF56-C70E-44ED-BFE4-5ED231A0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422" y="4601673"/>
            <a:ext cx="31146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166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명령 레지스터</a:t>
            </a:r>
            <a:r>
              <a:rPr lang="en-US" altLang="ko-KR" dirty="0"/>
              <a:t>(Instruction Register, IR)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 err="1"/>
              <a:t>주기억</a:t>
            </a:r>
            <a:r>
              <a:rPr lang="ko-KR" altLang="en-US" dirty="0"/>
              <a:t> 장치에서 </a:t>
            </a:r>
            <a:r>
              <a:rPr lang="ko-KR" altLang="en-US" dirty="0">
                <a:solidFill>
                  <a:schemeClr val="accent1"/>
                </a:solidFill>
              </a:rPr>
              <a:t>인출한 명령어 저장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제어 장치는 </a:t>
            </a:r>
            <a:r>
              <a:rPr lang="en-US" altLang="ko-KR" dirty="0"/>
              <a:t>IR</a:t>
            </a:r>
            <a:r>
              <a:rPr lang="ko-KR" altLang="en-US" dirty="0"/>
              <a:t>에서 명령어를 읽어 와서 해독하고 명령을 수행하기 위해 컴퓨터의 각 장치에 제어신호 전송</a:t>
            </a:r>
            <a:endParaRPr lang="en-US" altLang="ko-KR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 err="1"/>
              <a:t>누산기</a:t>
            </a:r>
            <a:r>
              <a:rPr lang="en-US" altLang="ko-KR" dirty="0"/>
              <a:t>(</a:t>
            </a:r>
            <a:r>
              <a:rPr lang="en-US" altLang="ko-KR" dirty="0" err="1"/>
              <a:t>ACcumulator</a:t>
            </a:r>
            <a:r>
              <a:rPr lang="en-US" altLang="ko-KR" dirty="0"/>
              <a:t> register, AC)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ALU </a:t>
            </a:r>
            <a:r>
              <a:rPr lang="ko-KR" altLang="en-US" dirty="0"/>
              <a:t>내부에 위치하며</a:t>
            </a:r>
            <a:r>
              <a:rPr lang="en-US" altLang="ko-KR" dirty="0"/>
              <a:t>, ALU</a:t>
            </a:r>
            <a:r>
              <a:rPr lang="ko-KR" altLang="en-US" dirty="0"/>
              <a:t>의 산술 연산과 논리 연산 과정에 사용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제어 장치는 </a:t>
            </a:r>
            <a:r>
              <a:rPr lang="ko-KR" altLang="en-US" dirty="0" err="1"/>
              <a:t>주기억</a:t>
            </a:r>
            <a:r>
              <a:rPr lang="ko-KR" altLang="en-US" dirty="0"/>
              <a:t> 장치에서 인출된 데이터 값을 산술 연산 또는 논리 연산을 위해 </a:t>
            </a:r>
            <a:r>
              <a:rPr lang="ko-KR" altLang="en-US" dirty="0" err="1"/>
              <a:t>누산기에</a:t>
            </a:r>
            <a:r>
              <a:rPr lang="ko-KR" altLang="en-US" dirty="0"/>
              <a:t> 저장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이 레지스터는 연산할 초기 데이터</a:t>
            </a:r>
            <a:r>
              <a:rPr lang="en-US" altLang="ko-KR" dirty="0"/>
              <a:t>, </a:t>
            </a:r>
            <a:r>
              <a:rPr lang="ko-KR" altLang="en-US" dirty="0"/>
              <a:t>중간 결과 및 최종 연산 결과 저장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83C3F4-D29E-4F46-9F21-229DC0FF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590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중앙처리장치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제어장치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컴퓨터의 모든 동작을 제어하는 </a:t>
            </a:r>
            <a:r>
              <a:rPr lang="en-US" altLang="ko-KR" dirty="0"/>
              <a:t>CPU</a:t>
            </a:r>
            <a:r>
              <a:rPr lang="ko-KR" altLang="en-US" dirty="0"/>
              <a:t>의 핵심 장치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프로그램에서 주어진 명령을 </a:t>
            </a:r>
            <a:r>
              <a:rPr lang="en-US" altLang="ko-KR" dirty="0"/>
              <a:t>‘</a:t>
            </a:r>
            <a:r>
              <a:rPr lang="ko-KR" altLang="en-US" dirty="0"/>
              <a:t>해석</a:t>
            </a:r>
            <a:r>
              <a:rPr lang="en-US" altLang="ko-KR" dirty="0"/>
              <a:t>’,’</a:t>
            </a:r>
            <a:r>
              <a:rPr lang="ko-KR" altLang="en-US" dirty="0"/>
              <a:t>실행</a:t>
            </a:r>
            <a:r>
              <a:rPr lang="en-US" altLang="ko-KR" dirty="0"/>
              <a:t>＇</a:t>
            </a:r>
            <a:r>
              <a:rPr lang="ko-KR" altLang="en-US" dirty="0"/>
              <a:t>하기 위해 제어신호를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ALU, I/O </a:t>
            </a:r>
            <a:r>
              <a:rPr lang="ko-KR" altLang="en-US" dirty="0"/>
              <a:t>장치에 프로세서가 전송한 명령어 수행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 err="1"/>
              <a:t>주기억</a:t>
            </a:r>
            <a:r>
              <a:rPr lang="ko-KR" altLang="en-US" dirty="0"/>
              <a:t> 장치의 명령어를 읽어 </a:t>
            </a:r>
            <a:r>
              <a:rPr lang="en-US" altLang="ko-KR" dirty="0"/>
              <a:t>CPU</a:t>
            </a:r>
            <a:r>
              <a:rPr lang="ko-KR" altLang="en-US" dirty="0"/>
              <a:t>의 명령 레지스터 </a:t>
            </a:r>
            <a:r>
              <a:rPr lang="en-US" altLang="ko-KR" dirty="0"/>
              <a:t>IR</a:t>
            </a:r>
            <a:r>
              <a:rPr lang="ko-KR" altLang="en-US" dirty="0"/>
              <a:t>로 가져오고</a:t>
            </a:r>
            <a:r>
              <a:rPr lang="en-US" altLang="ko-KR" dirty="0"/>
              <a:t>, </a:t>
            </a:r>
            <a:r>
              <a:rPr lang="ko-KR" altLang="en-US" dirty="0"/>
              <a:t>제어 신호를 발생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dirty="0"/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제어 장치의 기본 기능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CPU</a:t>
            </a:r>
            <a:r>
              <a:rPr lang="ko-KR" altLang="en-US" dirty="0"/>
              <a:t>에 접속된 장치들에 대한 </a:t>
            </a:r>
            <a:r>
              <a:rPr lang="ko-KR" altLang="en-US" dirty="0">
                <a:solidFill>
                  <a:schemeClr val="accent1"/>
                </a:solidFill>
              </a:rPr>
              <a:t>데이터 이동 순서 조정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accent1"/>
                </a:solidFill>
              </a:rPr>
              <a:t>명령어 해독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CPU </a:t>
            </a:r>
            <a:r>
              <a:rPr lang="ko-KR" altLang="en-US" dirty="0"/>
              <a:t>내 </a:t>
            </a:r>
            <a:r>
              <a:rPr lang="ko-KR" altLang="en-US" dirty="0">
                <a:solidFill>
                  <a:schemeClr val="accent1"/>
                </a:solidFill>
              </a:rPr>
              <a:t>데이터 흐름 제어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외부 명령을 받아 </a:t>
            </a:r>
            <a:r>
              <a:rPr lang="ko-KR" altLang="en-US" dirty="0">
                <a:solidFill>
                  <a:schemeClr val="accent1"/>
                </a:solidFill>
              </a:rPr>
              <a:t>일련의 제어 신호 생성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실</a:t>
            </a:r>
            <a:r>
              <a:rPr lang="ko-KR" altLang="en-US" dirty="0">
                <a:solidFill>
                  <a:schemeClr val="accent1"/>
                </a:solidFill>
              </a:rPr>
              <a:t>행 장치</a:t>
            </a:r>
            <a:r>
              <a:rPr lang="en-US" altLang="ko-KR" dirty="0">
                <a:solidFill>
                  <a:schemeClr val="accent1"/>
                </a:solidFill>
              </a:rPr>
              <a:t>(</a:t>
            </a:r>
            <a:r>
              <a:rPr lang="ko-KR" altLang="en-US" dirty="0">
                <a:solidFill>
                  <a:schemeClr val="accent1"/>
                </a:solidFill>
              </a:rPr>
              <a:t>예를 들어 </a:t>
            </a:r>
            <a:r>
              <a:rPr lang="en-US" altLang="ko-KR" dirty="0">
                <a:solidFill>
                  <a:schemeClr val="accent1"/>
                </a:solidFill>
              </a:rPr>
              <a:t>ALU, </a:t>
            </a:r>
            <a:r>
              <a:rPr lang="ko-KR" altLang="en-US" dirty="0">
                <a:solidFill>
                  <a:schemeClr val="accent1"/>
                </a:solidFill>
              </a:rPr>
              <a:t>데이터 버퍼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레지스터</a:t>
            </a:r>
            <a:r>
              <a:rPr lang="en-US" altLang="ko-KR" dirty="0">
                <a:solidFill>
                  <a:schemeClr val="accent1"/>
                </a:solidFill>
              </a:rPr>
              <a:t>) </a:t>
            </a:r>
            <a:r>
              <a:rPr lang="ko-KR" altLang="en-US" dirty="0">
                <a:solidFill>
                  <a:schemeClr val="accent1"/>
                </a:solidFill>
              </a:rPr>
              <a:t>제어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accent1"/>
                </a:solidFill>
              </a:rPr>
              <a:t>명령어 인출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명령어 해독</a:t>
            </a:r>
            <a:r>
              <a:rPr lang="en-US" altLang="ko-KR" dirty="0">
                <a:solidFill>
                  <a:schemeClr val="accent1"/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명령어 실행 등을 순서에 맞추어 처리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8AB8D0-5E50-4AB0-AF57-CC773CC8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505" y="3593593"/>
            <a:ext cx="4564918" cy="285474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0D09DD-CC9D-443E-81FA-F7E97A50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22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명령어 사이클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명령어 사이클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항상</a:t>
            </a:r>
            <a:r>
              <a:rPr lang="ko-KR" altLang="en-US" dirty="0">
                <a:solidFill>
                  <a:schemeClr val="accent2"/>
                </a:solidFill>
              </a:rPr>
              <a:t> 명령어 인출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명령어 해독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명령어 실행 사이클 순서로 실행</a:t>
            </a:r>
          </a:p>
          <a:p>
            <a:pPr marL="609600" indent="-342900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SzPct val="100000"/>
              <a:buFont typeface="+mj-ea"/>
              <a:buAutoNum type="circleNumDbPlain"/>
            </a:pPr>
            <a:r>
              <a:rPr kumimoji="0" lang="ko-KR" altLang="en-US" sz="1400" b="0" spc="-100" dirty="0"/>
              <a:t>명령어 인출</a:t>
            </a:r>
            <a:r>
              <a:rPr kumimoji="0" lang="en-US" altLang="ko-KR" sz="1400" b="0" spc="-100" dirty="0"/>
              <a:t> </a:t>
            </a:r>
            <a:r>
              <a:rPr kumimoji="0" lang="ko-KR" altLang="en-US" sz="1400" b="0" spc="-100" dirty="0"/>
              <a:t>사이클 </a:t>
            </a:r>
            <a:r>
              <a:rPr kumimoji="0" lang="en-US" altLang="ko-KR" sz="1400" b="0" spc="-100" dirty="0"/>
              <a:t>: </a:t>
            </a:r>
            <a:r>
              <a:rPr kumimoji="0" lang="ko-KR" altLang="en-US" sz="1400" b="0" spc="-100" dirty="0"/>
              <a:t>다음에 실행할 명령어를 </a:t>
            </a:r>
            <a:r>
              <a:rPr kumimoji="0" lang="ko-KR" altLang="en-US" sz="1400" b="0" spc="-100" dirty="0" err="1"/>
              <a:t>주기억</a:t>
            </a:r>
            <a:r>
              <a:rPr kumimoji="0" lang="ko-KR" altLang="en-US" sz="1400" b="0" spc="-100" dirty="0"/>
              <a:t> 장치에서 읽어 오는 과정</a:t>
            </a:r>
            <a:endParaRPr kumimoji="0" lang="en-US" altLang="ko-KR" sz="1400" b="0" spc="-100" dirty="0"/>
          </a:p>
          <a:p>
            <a:pPr marL="609600" indent="-342900" fontAlgn="auto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ea"/>
              <a:buAutoNum type="circleNumDbPlain"/>
            </a:pPr>
            <a:r>
              <a:rPr kumimoji="0" lang="ko-KR" altLang="en-US" sz="1400" b="0" spc="-100" dirty="0"/>
              <a:t>명령어 해독 사이클 </a:t>
            </a:r>
            <a:r>
              <a:rPr kumimoji="0" lang="en-US" altLang="ko-KR" sz="1400" b="0" spc="-100" dirty="0"/>
              <a:t>: </a:t>
            </a:r>
            <a:r>
              <a:rPr kumimoji="0" lang="ko-KR" altLang="en-US" sz="1400" b="0" spc="-100" dirty="0"/>
              <a:t> 명령 레지스터 </a:t>
            </a:r>
            <a:r>
              <a:rPr kumimoji="0" lang="en-US" altLang="ko-KR" sz="1400" b="0" spc="-100" dirty="0"/>
              <a:t>IR</a:t>
            </a:r>
            <a:r>
              <a:rPr kumimoji="0" lang="ko-KR" altLang="en-US" sz="1400" b="0" spc="-100" dirty="0"/>
              <a:t>의 내용 중 명령만 해독기로 전달</a:t>
            </a:r>
            <a:endParaRPr kumimoji="0" lang="en-US" altLang="ko-KR" sz="1400" b="0" spc="-100" dirty="0"/>
          </a:p>
          <a:p>
            <a:pPr marL="609600" indent="-34290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ea"/>
              <a:buAutoNum type="circleNumDbPlain" startAt="3"/>
            </a:pPr>
            <a:r>
              <a:rPr kumimoji="0" lang="ko-KR" altLang="en-US" sz="1400" b="0" spc="-100" dirty="0"/>
              <a:t>명령어 실행 사이클 </a:t>
            </a:r>
            <a:r>
              <a:rPr kumimoji="0" lang="en-US" altLang="ko-KR" sz="1400" b="0" spc="-100" dirty="0"/>
              <a:t>: </a:t>
            </a:r>
            <a:r>
              <a:rPr kumimoji="0" lang="ko-KR" altLang="en-US" sz="1400" b="0" spc="-100" dirty="0"/>
              <a:t>해독된 명령어 실행</a:t>
            </a:r>
            <a:endParaRPr kumimoji="0" lang="en-US" altLang="ko-KR" sz="1400" b="0" spc="-100" dirty="0"/>
          </a:p>
          <a:p>
            <a:pPr marL="609600" indent="-34290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00B0F0"/>
              </a:buClr>
              <a:buSzPct val="100000"/>
              <a:buFont typeface="+mj-ea"/>
              <a:buAutoNum type="circleNumDbPlain" startAt="3"/>
            </a:pPr>
            <a:r>
              <a:rPr lang="ko-KR" altLang="en-US" sz="1400" spc="-100" dirty="0"/>
              <a:t>인</a:t>
            </a:r>
            <a:r>
              <a:rPr kumimoji="0" lang="ko-KR" altLang="en-US" sz="1400" spc="-100" dirty="0"/>
              <a:t>터럽트 사이클 </a:t>
            </a:r>
            <a:r>
              <a:rPr kumimoji="0" lang="en-US" altLang="ko-KR" sz="1600" spc="-100" dirty="0"/>
              <a:t>:  </a:t>
            </a:r>
            <a:r>
              <a:rPr kumimoji="0" lang="ko-KR" altLang="en-US" sz="1400" b="0" spc="-100" dirty="0"/>
              <a:t>실행 주기가 완료되면 인터럽트가 발생했는지 여부 점검</a:t>
            </a:r>
            <a:endParaRPr kumimoji="0" lang="en-US" altLang="ko-KR" sz="1400" b="0" spc="-100" dirty="0"/>
          </a:p>
          <a:p>
            <a:pPr marL="7239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</a:pPr>
            <a:r>
              <a:rPr kumimoji="0" lang="ko-KR" altLang="en-US" sz="1400" b="0" spc="-100" dirty="0"/>
              <a:t>                             인터럽트가 발생했다면 인터럽트 사이클 실행</a:t>
            </a:r>
            <a:endParaRPr lang="ko-KR" altLang="en-US" sz="14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인터럽트 사이클은 항상 명령어 실행이 끝난 후 인터럽트가 있으면 </a:t>
            </a:r>
            <a:endParaRPr lang="en-US" altLang="ko-KR" dirty="0"/>
          </a:p>
          <a:p>
            <a:pPr marL="28575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   </a:t>
            </a:r>
            <a:r>
              <a:rPr lang="ko-KR" altLang="en-US" dirty="0"/>
              <a:t>실행하고</a:t>
            </a:r>
            <a:r>
              <a:rPr lang="en-US" altLang="ko-KR" dirty="0"/>
              <a:t>, </a:t>
            </a:r>
            <a:r>
              <a:rPr lang="ko-KR" altLang="en-US" dirty="0"/>
              <a:t>그렇지 않으면 다음 명령어 인출 사이클로 진행</a:t>
            </a:r>
            <a:endParaRPr lang="en-US" altLang="ko-KR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DCF61-28DB-4A40-A790-B067AA86D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5"/>
          <a:stretch/>
        </p:blipFill>
        <p:spPr>
          <a:xfrm>
            <a:off x="7961387" y="1243793"/>
            <a:ext cx="4041625" cy="529511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43162E-58CC-4C47-A412-77B0D970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096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기억장치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4" y="1186961"/>
            <a:ext cx="11538289" cy="5194789"/>
          </a:xfrm>
        </p:spPr>
        <p:txBody>
          <a:bodyPr>
            <a:noAutofit/>
          </a:bodyPr>
          <a:lstStyle/>
          <a:p>
            <a:pPr marL="2063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기억장치 위치에 따른 분류</a:t>
            </a:r>
            <a:endParaRPr lang="en-US" altLang="ko-KR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위치는 컴퓨터 내부와 외부를 구분하는 기준</a:t>
            </a:r>
            <a:endParaRPr lang="en-US" altLang="ko-KR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/>
              <a:t>CPU </a:t>
            </a:r>
            <a:r>
              <a:rPr lang="ko-KR" altLang="en-US" dirty="0"/>
              <a:t>내부의 레지스터와 </a:t>
            </a:r>
            <a:r>
              <a:rPr lang="ko-KR" altLang="en-US" dirty="0" err="1"/>
              <a:t>주기억</a:t>
            </a:r>
            <a:r>
              <a:rPr lang="ko-KR" altLang="en-US" dirty="0"/>
              <a:t> 장치는 내부 기억 장치이고</a:t>
            </a:r>
            <a:r>
              <a:rPr lang="en-US" altLang="ko-KR" dirty="0"/>
              <a:t>, </a:t>
            </a:r>
            <a:r>
              <a:rPr lang="ko-KR" altLang="en-US" dirty="0"/>
              <a:t>자기 디스크와 자기 테이프는 외부 기억 장치</a:t>
            </a:r>
            <a:endParaRPr lang="en-US" altLang="ko-KR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용량에 따른 분류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용량</a:t>
            </a:r>
            <a:r>
              <a:rPr lang="en-US" altLang="ko-KR" dirty="0"/>
              <a:t>(capacity)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기억 장치가 저장할 수 있는 데이터의 총량으로 바이트나 워드로 나타냄</a:t>
            </a:r>
            <a:r>
              <a:rPr lang="en-US" altLang="ko-KR" dirty="0"/>
              <a:t>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dirty="0"/>
              <a:t>일반적으로 외부 기억 장치는 용량을 바이트로 표시</a:t>
            </a:r>
            <a:endParaRPr lang="en-US" altLang="ko-KR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dirty="0"/>
          </a:p>
          <a:p>
            <a:pPr marL="57150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z="18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E0DFE-74C6-4ADE-9835-5621C846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93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AE7E7F-C367-41B5-9012-5CBD34853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/>
          <a:stretch/>
        </p:blipFill>
        <p:spPr bwMode="auto">
          <a:xfrm>
            <a:off x="7724841" y="3616918"/>
            <a:ext cx="4113475" cy="31045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640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기억장치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물리적 유형에 따른 분류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기억 장치를 제작에 사용하는 물리적인 재료에 의해 분류할 수 있음</a:t>
            </a:r>
            <a:r>
              <a:rPr lang="en-US" altLang="ko-KR" spc="-100" dirty="0"/>
              <a:t>.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 </a:t>
            </a:r>
            <a:r>
              <a:rPr lang="ko-KR" altLang="en-US" spc="-100" dirty="0"/>
              <a:t>반도체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자기</a:t>
            </a:r>
            <a:r>
              <a:rPr lang="en-US" altLang="ko-KR" spc="-100" dirty="0"/>
              <a:t> </a:t>
            </a:r>
            <a:r>
              <a:rPr lang="ko-KR" altLang="en-US" spc="-100" dirty="0"/>
              <a:t>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광 저장 장치</a:t>
            </a: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물리적 특성에 따른 분류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전원이 끊기면 데이터의 소멸 여부에 따라 </a:t>
            </a:r>
            <a:r>
              <a:rPr lang="ko-KR" altLang="en-US" spc="-100" dirty="0">
                <a:solidFill>
                  <a:schemeClr val="accent1"/>
                </a:solidFill>
              </a:rPr>
              <a:t>휘발성 기억 장치와 비휘발성 기억 장치로 분류</a:t>
            </a:r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RAM</a:t>
            </a:r>
            <a:r>
              <a:rPr lang="ko-KR" altLang="en-US" spc="-100" dirty="0"/>
              <a:t>은 휘발성 기억 장치</a:t>
            </a:r>
            <a:endParaRPr lang="en-US" altLang="ko-KR" spc="-100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ROM, </a:t>
            </a:r>
            <a:r>
              <a:rPr lang="ko-KR" altLang="en-US" spc="-100" dirty="0"/>
              <a:t>플래시 메모리</a:t>
            </a:r>
            <a:r>
              <a:rPr lang="en-US" altLang="ko-KR" spc="-100" dirty="0"/>
              <a:t>, </a:t>
            </a:r>
            <a:r>
              <a:rPr lang="ko-KR" altLang="en-US" spc="-100" dirty="0"/>
              <a:t>자기</a:t>
            </a:r>
            <a:r>
              <a:rPr lang="en-US" altLang="ko-KR" spc="-100" dirty="0"/>
              <a:t>-</a:t>
            </a:r>
            <a:r>
              <a:rPr lang="ko-KR" altLang="en-US" spc="-100" dirty="0"/>
              <a:t>표면 기억 장치</a:t>
            </a:r>
            <a:r>
              <a:rPr lang="en-US" altLang="ko-KR" spc="-100" dirty="0"/>
              <a:t>, </a:t>
            </a:r>
            <a:r>
              <a:rPr lang="ko-KR" altLang="en-US" spc="-100" dirty="0"/>
              <a:t>광 저장 장치 등은 비휘발성 기억 장치</a:t>
            </a: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데이터를 읽으면 데이터 파괴 여부에 따라 파괴적 기억 장치와 비파괴적 기억 장치로 분류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0FDF97-11EA-4296-BF97-E08B31F5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8790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기억장치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RAM(Read Access Memory)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전원이 꺼지면 저장 내용이 지워지는 </a:t>
            </a:r>
            <a:r>
              <a:rPr lang="ko-KR" altLang="en-US" spc="-100" dirty="0">
                <a:solidFill>
                  <a:schemeClr val="accent1"/>
                </a:solidFill>
              </a:rPr>
              <a:t>휘발성 메모리</a:t>
            </a:r>
            <a:endParaRPr lang="en-US" altLang="ko-KR" spc="-100" dirty="0">
              <a:solidFill>
                <a:schemeClr val="accent1"/>
              </a:solidFill>
            </a:endParaRPr>
          </a:p>
          <a:p>
            <a:pPr marL="600075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RAM</a:t>
            </a:r>
            <a:r>
              <a:rPr lang="ko-KR" altLang="en-US" spc="-100" dirty="0"/>
              <a:t>은 휘발성이어서</a:t>
            </a:r>
            <a:r>
              <a:rPr lang="en-US" altLang="ko-KR" spc="-100" dirty="0"/>
              <a:t> </a:t>
            </a:r>
            <a:r>
              <a:rPr lang="ko-KR" altLang="en-US" spc="-100" dirty="0"/>
              <a:t>사용하려면 전원을 계속 공급해야 하므로 일시적인 저장 장치로만 활용됨</a:t>
            </a:r>
            <a:endParaRPr lang="en-US" altLang="ko-KR" spc="-100" dirty="0"/>
          </a:p>
          <a:p>
            <a:pPr marL="600075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RAM</a:t>
            </a:r>
            <a:r>
              <a:rPr lang="ko-KR" altLang="en-US" spc="-100" dirty="0"/>
              <a:t>은 데이터의 읽기와 쓰기가 모두 가능함</a:t>
            </a:r>
            <a:endParaRPr lang="en-US" altLang="ko-KR" spc="-100" dirty="0"/>
          </a:p>
          <a:p>
            <a:pPr marL="600075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>
                <a:solidFill>
                  <a:schemeClr val="accent1"/>
                </a:solidFill>
              </a:rPr>
              <a:t>CPU</a:t>
            </a:r>
            <a:r>
              <a:rPr lang="ko-KR" altLang="en-US" spc="-100" dirty="0">
                <a:solidFill>
                  <a:schemeClr val="accent1"/>
                </a:solidFill>
              </a:rPr>
              <a:t>가 지정하는 주소에 있는 정보를 직접 액세스할 수 있어</a:t>
            </a:r>
            <a:r>
              <a:rPr lang="ko-KR" altLang="en-US" spc="-100" dirty="0"/>
              <a:t> 메모리의 위치에 관계없이 액세스 시간이 동일함</a:t>
            </a:r>
            <a:endParaRPr lang="en-US" altLang="ko-KR" spc="-100" dirty="0"/>
          </a:p>
          <a:p>
            <a:pPr marL="600075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ROM(Read Only Memory)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저장된 데이터를 읽을 수는 있으나</a:t>
            </a:r>
            <a:r>
              <a:rPr lang="en-US" altLang="ko-KR" spc="-100" dirty="0"/>
              <a:t>, </a:t>
            </a:r>
            <a:r>
              <a:rPr lang="ko-KR" altLang="en-US" spc="-100" dirty="0"/>
              <a:t>별도의 장치 없이는 변경할 수 없음</a:t>
            </a: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>
                <a:solidFill>
                  <a:schemeClr val="accent1"/>
                </a:solidFill>
              </a:rPr>
              <a:t>전원이 꺼져도 정보가 없어지지 않는 비휘발성 메모리</a:t>
            </a:r>
            <a:endParaRPr lang="en-US" altLang="ko-KR" spc="-100" dirty="0">
              <a:solidFill>
                <a:schemeClr val="accent1"/>
              </a:solidFill>
            </a:endParaRP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변경할 필요가 없는 프로그램이나 데이터를 저장하는 데 사용됨</a:t>
            </a:r>
            <a:endParaRPr lang="en-US" altLang="ko-KR" spc="-100" dirty="0"/>
          </a:p>
          <a:p>
            <a:pPr marL="971550" lvl="2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운영체제를 가동하기 전에 컴퓨터의 각 구성요소를 점검하기 위한 기본 정보들이 들어 있음</a:t>
            </a:r>
            <a:r>
              <a:rPr lang="en-US" altLang="ko-KR" spc="-100" dirty="0"/>
              <a:t>(BIOS</a:t>
            </a:r>
            <a:r>
              <a:rPr lang="ko-KR" altLang="en-US" spc="-100" dirty="0"/>
              <a:t> 정보</a:t>
            </a:r>
            <a:r>
              <a:rPr lang="en-US" altLang="ko-KR" spc="-100" dirty="0"/>
              <a:t>)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컴퓨터 시스템에서는 </a:t>
            </a:r>
            <a:r>
              <a:rPr lang="en-US" altLang="ko-KR" spc="-100" dirty="0"/>
              <a:t>RAM</a:t>
            </a:r>
            <a:r>
              <a:rPr lang="ko-KR" altLang="en-US" spc="-100" dirty="0"/>
              <a:t>과 함께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장치의 일부분으로 </a:t>
            </a:r>
            <a:r>
              <a:rPr lang="en-US" altLang="ko-KR" spc="-100" dirty="0"/>
              <a:t>ROM</a:t>
            </a:r>
            <a:r>
              <a:rPr lang="ko-KR" altLang="en-US" spc="-100" dirty="0"/>
              <a:t>을 사용하고 있음</a:t>
            </a:r>
            <a:endParaRPr lang="en-US" altLang="ko-KR" spc="-100" dirty="0"/>
          </a:p>
          <a:p>
            <a:pPr marL="14287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ko-KR" spc="-100" dirty="0"/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CF8728-3E20-446D-9ACB-EBE6663C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278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기억장치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4" y="1186961"/>
            <a:ext cx="11335385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플래시메모리</a:t>
            </a:r>
            <a:r>
              <a:rPr lang="en-US" altLang="ko-KR" spc="-100" dirty="0"/>
              <a:t>(Flash memory)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전원이 꺼져도 저장된 정보가 사라지지 않는 비휘발성 메모리</a:t>
            </a: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ROM</a:t>
            </a:r>
            <a:r>
              <a:rPr lang="ko-KR" altLang="en-US" spc="-100" dirty="0"/>
              <a:t>의 장점과 정보의 입출력이 자유로운 </a:t>
            </a:r>
            <a:r>
              <a:rPr lang="en-US" altLang="ko-KR" spc="-100" dirty="0"/>
              <a:t>RAM</a:t>
            </a:r>
            <a:r>
              <a:rPr lang="ko-KR" altLang="en-US" spc="-100" dirty="0"/>
              <a:t>의 장점을 동시에 지닌 반도체 메모리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속도가 빠르며 전력소모가 적음</a:t>
            </a:r>
            <a:endParaRPr lang="en-US" altLang="ko-KR" spc="-100" dirty="0"/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2001</a:t>
            </a:r>
            <a:r>
              <a:rPr lang="ko-KR" altLang="en-US" spc="-100" dirty="0"/>
              <a:t>년부터 </a:t>
            </a:r>
            <a:r>
              <a:rPr lang="en-US" altLang="ko-KR" spc="-100" dirty="0"/>
              <a:t>USB </a:t>
            </a:r>
            <a:r>
              <a:rPr lang="ko-KR" altLang="en-US" spc="-100" dirty="0"/>
              <a:t>드라이브 이름으로 소개되었으며</a:t>
            </a:r>
            <a:r>
              <a:rPr lang="en-US" altLang="ko-KR" spc="-100" dirty="0"/>
              <a:t>, </a:t>
            </a:r>
            <a:r>
              <a:rPr lang="ko-KR" altLang="en-US" spc="-100" dirty="0"/>
              <a:t>이후 디지털 캠코더</a:t>
            </a:r>
            <a:r>
              <a:rPr lang="en-US" altLang="ko-KR" spc="-100" dirty="0"/>
              <a:t>, </a:t>
            </a:r>
            <a:r>
              <a:rPr lang="ko-KR" altLang="en-US" spc="-100" dirty="0"/>
              <a:t>휴대폰</a:t>
            </a:r>
            <a:r>
              <a:rPr lang="en-US" altLang="ko-KR" spc="-100" dirty="0"/>
              <a:t>, </a:t>
            </a:r>
            <a:r>
              <a:rPr lang="ko-KR" altLang="en-US" spc="-100" dirty="0"/>
              <a:t>디지털 카메라 등의 휴대용 디지털 기기에 사용되면서 사용량이 급격히 증가하였음</a:t>
            </a:r>
            <a:endParaRPr lang="en-US" altLang="ko-KR" spc="-100" dirty="0"/>
          </a:p>
          <a:p>
            <a:pPr algn="l">
              <a:lnSpc>
                <a:spcPct val="150000"/>
              </a:lnSpc>
            </a:pPr>
            <a:r>
              <a:rPr lang="en-US" altLang="ko-KR" spc="-100" dirty="0"/>
              <a:t>SSD(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Solid State Drive)</a:t>
            </a:r>
          </a:p>
          <a:p>
            <a:pPr lvl="1">
              <a:lnSpc>
                <a:spcPct val="150000"/>
              </a:lnSpc>
            </a:pPr>
            <a:r>
              <a:rPr lang="en-US" altLang="ko-KR" b="0" i="0" dirty="0">
                <a:solidFill>
                  <a:srgbClr val="2F2F2F"/>
                </a:solidFill>
                <a:effectLst/>
                <a:latin typeface="나눔고딕" pitchFamily="2" charset="-127"/>
                <a:ea typeface="나눔고딕" pitchFamily="2" charset="-127"/>
              </a:rPr>
              <a:t>HDD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 pitchFamily="2" charset="-127"/>
                <a:ea typeface="나눔고딕" pitchFamily="2" charset="-127"/>
              </a:rPr>
              <a:t>와 달리 자기디스크가 아닌 반도체를 이용해 데이터를 저장</a:t>
            </a:r>
            <a:endParaRPr lang="en-US" altLang="ko-KR" b="0" i="0" dirty="0">
              <a:solidFill>
                <a:srgbClr val="2F2F2F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0" i="0" dirty="0">
                <a:solidFill>
                  <a:srgbClr val="2F2F2F"/>
                </a:solidFill>
                <a:effectLst/>
                <a:latin typeface="나눔고딕" pitchFamily="2" charset="-127"/>
                <a:ea typeface="나눔고딕" pitchFamily="2" charset="-127"/>
              </a:rPr>
              <a:t>HDD</a:t>
            </a:r>
            <a:r>
              <a:rPr lang="ko-KR" altLang="en-US" b="0" i="0" dirty="0">
                <a:solidFill>
                  <a:srgbClr val="2F2F2F"/>
                </a:solidFill>
                <a:effectLst/>
                <a:latin typeface="나눔고딕" pitchFamily="2" charset="-127"/>
                <a:ea typeface="나눔고딕" pitchFamily="2" charset="-127"/>
              </a:rPr>
              <a:t>보다 빠른 속도로 데이터의 읽기나 쓰기가 가능</a:t>
            </a:r>
            <a:endParaRPr lang="en-US" altLang="ko-KR" dirty="0">
              <a:solidFill>
                <a:srgbClr val="2F2F2F"/>
              </a:solidFill>
              <a:latin typeface="나눔고딕" pitchFamily="2" charset="-127"/>
              <a:ea typeface="나눔고딕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i="0" dirty="0">
                <a:solidFill>
                  <a:srgbClr val="000000"/>
                </a:solidFill>
                <a:effectLst/>
                <a:latin typeface="-apple-system"/>
              </a:rPr>
              <a:t>물리적으로 움직이는 부품이 없기 때문에 작동 소음이 없으며 전력소모도 적음</a:t>
            </a:r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2089AA-5FBD-42CC-8F70-D7A85102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121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기억장치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캐시메모리</a:t>
            </a:r>
            <a:endParaRPr lang="en-US" altLang="ko-KR" spc="-100" dirty="0"/>
          </a:p>
          <a:p>
            <a:pPr marL="450850">
              <a:lnSpc>
                <a:spcPct val="110000"/>
              </a:lnSpc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캐시의 사용 목적</a:t>
            </a:r>
            <a:endParaRPr lang="en-US" altLang="ko-KR" sz="18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1600" b="0" spc="-100" dirty="0"/>
              <a:t>CPU</a:t>
            </a:r>
            <a:r>
              <a:rPr lang="ko-KR" altLang="en-US" sz="1600" b="0" spc="-100" dirty="0"/>
              <a:t>와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장치의 속도 차이로 인한 </a:t>
            </a:r>
            <a:r>
              <a:rPr lang="en-US" altLang="ko-KR" sz="1600" b="0" spc="-100" dirty="0"/>
              <a:t>CPU </a:t>
            </a:r>
            <a:r>
              <a:rPr lang="ko-KR" altLang="en-US" sz="1600" b="0" spc="-100" dirty="0"/>
              <a:t>대기 시간을 최소화 시키기 위하여 </a:t>
            </a:r>
            <a:r>
              <a:rPr lang="en-US" altLang="ko-KR" sz="1600" b="0" spc="-100" dirty="0"/>
              <a:t>CPU</a:t>
            </a:r>
            <a:r>
              <a:rPr lang="ko-KR" altLang="en-US" sz="1600" b="0" spc="-100" dirty="0"/>
              <a:t>와 </a:t>
            </a: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 사이에 설치하는         고속 반도체 기억장치</a:t>
            </a:r>
            <a:endParaRPr lang="en-US" altLang="ko-KR" sz="1600" b="0" spc="-1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주 기억 장치의 호출 시간을 단축하고</a:t>
            </a:r>
            <a:r>
              <a:rPr lang="en-US" altLang="ko-KR" sz="1600" b="0" spc="-100" dirty="0"/>
              <a:t>, </a:t>
            </a:r>
            <a:r>
              <a:rPr lang="ko-KR" altLang="en-US" sz="1600" b="0" spc="-100" dirty="0"/>
              <a:t>중앙 처리 장치</a:t>
            </a:r>
            <a:r>
              <a:rPr lang="en-US" altLang="ko-KR" sz="1600" b="0" spc="-100" dirty="0"/>
              <a:t>(CPU)</a:t>
            </a:r>
            <a:r>
              <a:rPr lang="ko-KR" altLang="en-US" sz="1600" b="0" spc="-100" dirty="0"/>
              <a:t>의 처리 능력을 향상시키기 위한 </a:t>
            </a:r>
            <a:r>
              <a:rPr lang="ko-KR" altLang="en-US" sz="1600" b="0" spc="-100" dirty="0" err="1"/>
              <a:t>소용량이며</a:t>
            </a:r>
            <a:r>
              <a:rPr lang="ko-KR" altLang="en-US" sz="1600" b="0" spc="-100" dirty="0"/>
              <a:t> 고속인 기억장치</a:t>
            </a:r>
            <a:endParaRPr lang="en-US" altLang="ko-KR" sz="1600" b="0" spc="-1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600" b="0" spc="-100" dirty="0"/>
          </a:p>
          <a:p>
            <a:pPr marL="45085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2B6278"/>
              </a:buClr>
              <a:buSzPct val="100000"/>
              <a:buFont typeface="Wingdings" panose="05000000000000000000" pitchFamily="2" charset="2"/>
              <a:buChar char="v"/>
            </a:pPr>
            <a:r>
              <a:rPr lang="ko-KR" altLang="en-US" sz="1800" dirty="0"/>
              <a:t>캐시의 특징</a:t>
            </a:r>
            <a:endParaRPr lang="en-US" altLang="ko-KR" sz="1800" dirty="0"/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 err="1"/>
              <a:t>주기억</a:t>
            </a:r>
            <a:r>
              <a:rPr lang="ko-KR" altLang="en-US" sz="1600" b="0" spc="-100" dirty="0"/>
              <a:t> 장치보다 액세스 속도가 높은 칩 사용</a:t>
            </a:r>
          </a:p>
          <a:p>
            <a:pPr marL="542925" indent="-173038">
              <a:lnSpc>
                <a:spcPct val="110000"/>
              </a:lnSpc>
              <a:spcAft>
                <a:spcPts val="200"/>
              </a:spcAft>
              <a:buClr>
                <a:srgbClr val="00B0F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600" b="0" spc="-100" dirty="0"/>
              <a:t>가격 및 제한된 공간 때문에 용량이 적음</a:t>
            </a:r>
            <a:endParaRPr lang="en-US" altLang="ko-KR" sz="1600" b="0" spc="-100" dirty="0"/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544FB8-010C-4F1B-831B-D3BCA65D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658552"/>
            <a:ext cx="2443639" cy="288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E2072-AC6E-419B-888A-74504DF0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19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BFBD754-6486-4B95-9EC0-AE04E901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기억장치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F2F0924-B582-4AA2-AB24-F57DB805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186961"/>
            <a:ext cx="11236448" cy="5194789"/>
          </a:xfrm>
        </p:spPr>
        <p:txBody>
          <a:bodyPr>
            <a:noAutofit/>
          </a:bodyPr>
          <a:lstStyle/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캐시의 기본적인 동작 흐름도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pc="-100" dirty="0"/>
              <a:t>CPU</a:t>
            </a:r>
            <a:r>
              <a:rPr lang="ko-KR" altLang="en-US" spc="-100" dirty="0"/>
              <a:t>가 기억 장치에서 어떤 정보</a:t>
            </a:r>
            <a:r>
              <a:rPr lang="en-US" altLang="ko-KR" spc="-100" dirty="0"/>
              <a:t>(</a:t>
            </a:r>
            <a:r>
              <a:rPr lang="ko-KR" altLang="en-US" spc="-100" dirty="0"/>
              <a:t>명령어 또는 데이터</a:t>
            </a:r>
            <a:r>
              <a:rPr lang="en-US" altLang="ko-KR" spc="-100" dirty="0"/>
              <a:t>)</a:t>
            </a:r>
            <a:r>
              <a:rPr lang="ko-KR" altLang="en-US" spc="-100" dirty="0"/>
              <a:t>를 읽으려는 경우 먼저 해당 정보가 캐시에 있는지 검사</a:t>
            </a:r>
            <a:r>
              <a:rPr lang="en-US" altLang="ko-KR" spc="-100" dirty="0"/>
              <a:t> </a:t>
            </a:r>
          </a:p>
          <a:p>
            <a:pPr marL="514350"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en-US" spc="-100" dirty="0"/>
              <a:t>정보가 캐시기억장치에 있을 경우 해당 정보를 즉시 읽어 들이고</a:t>
            </a:r>
            <a:r>
              <a:rPr lang="en-US" altLang="ko-KR" spc="-100" dirty="0"/>
              <a:t>, </a:t>
            </a:r>
            <a:r>
              <a:rPr lang="ko-KR" altLang="en-US" spc="-100" dirty="0"/>
              <a:t>없다면 해당 정보를 </a:t>
            </a:r>
            <a:r>
              <a:rPr lang="ko-KR" altLang="en-US" spc="-100" dirty="0" err="1"/>
              <a:t>주기억</a:t>
            </a:r>
            <a:r>
              <a:rPr lang="ko-KR" altLang="en-US" spc="-100" dirty="0"/>
              <a:t> 장치에서 캐시로 적재한 후     읽어 들임</a:t>
            </a:r>
            <a:endParaRPr lang="en-US" altLang="ko-KR" spc="-100" dirty="0"/>
          </a:p>
          <a:p>
            <a:pPr marL="571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spc="-1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B0E6079-CF34-4569-AF5E-1E7B8CB2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060" y="2583011"/>
            <a:ext cx="5307768" cy="407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A78D25-669D-45F2-85FD-0883A97A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69119-DF45-4013-8B2C-22A95F7A396C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1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</TotalTime>
  <Words>7850</Words>
  <Application>Microsoft Office PowerPoint</Application>
  <PresentationFormat>와이드스크린</PresentationFormat>
  <Paragraphs>1288</Paragraphs>
  <Slides>98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1" baseType="lpstr">
      <vt:lpstr>-apple-system</vt:lpstr>
      <vt:lpstr>HY헤드라인M</vt:lpstr>
      <vt:lpstr>Noto Sans KR</vt:lpstr>
      <vt:lpstr>Spoqa Han Sans</vt:lpstr>
      <vt:lpstr>나눔고딕</vt:lpstr>
      <vt:lpstr>맑은 고딕</vt:lpstr>
      <vt:lpstr>휴먼모음T</vt:lpstr>
      <vt:lpstr>Arial</vt:lpstr>
      <vt:lpstr>Cambria Math</vt:lpstr>
      <vt:lpstr>Times New Roman</vt:lpstr>
      <vt:lpstr>Wingdings</vt:lpstr>
      <vt:lpstr>Office 테마</vt:lpstr>
      <vt:lpstr>Equation</vt:lpstr>
      <vt:lpstr>컴퓨터 기초 교육_Part1</vt:lpstr>
      <vt:lpstr>Chap1. 운영체제</vt:lpstr>
      <vt:lpstr>1. 운영체제의 정의</vt:lpstr>
      <vt:lpstr>2. 운영체제의 역할 및 목표</vt:lpstr>
      <vt:lpstr>2. 운영체제의 역할 및 목표</vt:lpstr>
      <vt:lpstr>2. 운영체제의 역할 및 목표</vt:lpstr>
      <vt:lpstr>2. 운영체제의 역할 및 목표</vt:lpstr>
      <vt:lpstr>3. 운영체제의 운용 기법 및 발달과정</vt:lpstr>
      <vt:lpstr>3. 운영체제의 운용 기법 및 발달과정</vt:lpstr>
      <vt:lpstr>3. 운영체제의 운용 기법 및 발달과정</vt:lpstr>
      <vt:lpstr>3. 운영체제의 운용 기법 및 발달과정</vt:lpstr>
      <vt:lpstr>4. 시스템 소프트웨어</vt:lpstr>
      <vt:lpstr>4. 시스템 소프트웨어_어셈블러와 컴파일러/인터프리터</vt:lpstr>
      <vt:lpstr>4. 시스템 소프트웨어_어셈블러와 컴파일러/인터프리터</vt:lpstr>
      <vt:lpstr>4. 시스템 소프트웨어_링커와 로더</vt:lpstr>
      <vt:lpstr>4. 시스템 소프트웨어_링커와 로더</vt:lpstr>
      <vt:lpstr>5. 프로세스와 프로세스 상태전이</vt:lpstr>
      <vt:lpstr>5. 프로세스와 프로세스 상태전이</vt:lpstr>
      <vt:lpstr>5. 프로세스와 프로세스 상태전이</vt:lpstr>
      <vt:lpstr>5. 프로세스와 프로세스 상태전이</vt:lpstr>
      <vt:lpstr>5. 프로세스와 프로세스 상태전이</vt:lpstr>
      <vt:lpstr>5. 프로세스와 프로세스 상태전이</vt:lpstr>
      <vt:lpstr>6. 스레드</vt:lpstr>
      <vt:lpstr>6. 스레드</vt:lpstr>
      <vt:lpstr>6. 스레드</vt:lpstr>
      <vt:lpstr>7. 프로세스 스케줄링</vt:lpstr>
      <vt:lpstr>7. 프로세스 스케줄링</vt:lpstr>
      <vt:lpstr>7. 프로세스 스케줄링</vt:lpstr>
      <vt:lpstr>7. 프로세스 스케줄링</vt:lpstr>
      <vt:lpstr>8. 교착상태</vt:lpstr>
      <vt:lpstr>8. 교착상태</vt:lpstr>
      <vt:lpstr>8. 교착상태</vt:lpstr>
      <vt:lpstr>8. 교착상태</vt:lpstr>
      <vt:lpstr>9. 기억장치 계층 구조</vt:lpstr>
      <vt:lpstr>9. 기억장치 관리 전략</vt:lpstr>
      <vt:lpstr>9. 기억장치 관리 전략</vt:lpstr>
      <vt:lpstr>10. UNIX 시스템</vt:lpstr>
      <vt:lpstr>10. UNIX 시스템</vt:lpstr>
      <vt:lpstr>11. 분산처리 시스템</vt:lpstr>
      <vt:lpstr>11. 분산처리 시스템</vt:lpstr>
      <vt:lpstr>Chap2. 컴퓨터 구조</vt:lpstr>
      <vt:lpstr>1. 컴퓨터 시스템의 구성</vt:lpstr>
      <vt:lpstr>1. 컴퓨터 시스템의 구성</vt:lpstr>
      <vt:lpstr>1. 컴퓨터 시스템의 구성</vt:lpstr>
      <vt:lpstr>1. 컴퓨터 시스템의 구성</vt:lpstr>
      <vt:lpstr>1. 컴퓨터 시스템의 구성</vt:lpstr>
      <vt:lpstr>1. 컴퓨터 시스템의 구성</vt:lpstr>
      <vt:lpstr>1. 컴퓨터 시스템의 구성</vt:lpstr>
      <vt:lpstr>1. 컴퓨터 시스템의 구성</vt:lpstr>
      <vt:lpstr>1. 컴퓨터 시스템의 구성</vt:lpstr>
      <vt:lpstr>2. 컴퓨터 시스템의 역사</vt:lpstr>
      <vt:lpstr>2. 컴퓨터 시스템의 역사</vt:lpstr>
      <vt:lpstr>2. 컴퓨터 시스템의 역사</vt:lpstr>
      <vt:lpstr>2. 컴퓨터 시스템의 역사</vt:lpstr>
      <vt:lpstr>2. 컴퓨터 시스템의 역사</vt:lpstr>
      <vt:lpstr>2. 컴퓨터 시스템의 역사</vt:lpstr>
      <vt:lpstr>3. 컴퓨터 분류</vt:lpstr>
      <vt:lpstr>3. 컴퓨터 분류</vt:lpstr>
      <vt:lpstr>3. 컴퓨터 분류</vt:lpstr>
      <vt:lpstr>3. 컴퓨터 분류</vt:lpstr>
      <vt:lpstr>3. 컴퓨터 분류</vt:lpstr>
      <vt:lpstr>3. 컴퓨터 분류</vt:lpstr>
      <vt:lpstr>4. 데이터 표현</vt:lpstr>
      <vt:lpstr>4. 데이터 표현</vt:lpstr>
      <vt:lpstr>4. 데이터 표현</vt:lpstr>
      <vt:lpstr>4. 데이터 표현</vt:lpstr>
      <vt:lpstr>5. 진법변환</vt:lpstr>
      <vt:lpstr>5. 진법 변환</vt:lpstr>
      <vt:lpstr>5. 진법 변환</vt:lpstr>
      <vt:lpstr>5. 진법 변환</vt:lpstr>
      <vt:lpstr>5. 진법 변환</vt:lpstr>
      <vt:lpstr>5. 진법 변환_Quiz</vt:lpstr>
      <vt:lpstr>6. 정수표현</vt:lpstr>
      <vt:lpstr>6. 정수표현</vt:lpstr>
      <vt:lpstr>6. 정수표현</vt:lpstr>
      <vt:lpstr>7. 데이터 표현 코드_숫자코드</vt:lpstr>
      <vt:lpstr>7. 데이터 표현 코드_숫자코드</vt:lpstr>
      <vt:lpstr>7. 데이터 표현 코드_영숫자 코드</vt:lpstr>
      <vt:lpstr>7. 데이터 표현 코드_영숫자 코드</vt:lpstr>
      <vt:lpstr>7. 데이터 표현 코드_영숫자 코드</vt:lpstr>
      <vt:lpstr>7. 데이터 표현 코드_영숫자 코드</vt:lpstr>
      <vt:lpstr>8. 중앙처리장치</vt:lpstr>
      <vt:lpstr>8. 중앙처리장치</vt:lpstr>
      <vt:lpstr>8. 중앙처리장치</vt:lpstr>
      <vt:lpstr>8. 중앙처리장치</vt:lpstr>
      <vt:lpstr>8. 중앙처리장치</vt:lpstr>
      <vt:lpstr>8. 중앙처리장치</vt:lpstr>
      <vt:lpstr>8. 중앙처리장치</vt:lpstr>
      <vt:lpstr>8. 중앙처리장치</vt:lpstr>
      <vt:lpstr>8. 중앙처리장치</vt:lpstr>
      <vt:lpstr>8. 중앙처리장치</vt:lpstr>
      <vt:lpstr>9. 명령어 사이클</vt:lpstr>
      <vt:lpstr>10. 기억장치</vt:lpstr>
      <vt:lpstr>10. 기억장치</vt:lpstr>
      <vt:lpstr>10. 기억장치</vt:lpstr>
      <vt:lpstr>10. 기억장치</vt:lpstr>
      <vt:lpstr>10. 기억장치</vt:lpstr>
      <vt:lpstr>10. 기억장치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기초 교육</dc:title>
  <dc:creator>신 영선</dc:creator>
  <cp:lastModifiedBy>영선 신</cp:lastModifiedBy>
  <cp:revision>241</cp:revision>
  <dcterms:created xsi:type="dcterms:W3CDTF">2023-04-13T02:41:13Z</dcterms:created>
  <dcterms:modified xsi:type="dcterms:W3CDTF">2023-05-03T12:11:20Z</dcterms:modified>
</cp:coreProperties>
</file>